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5.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6.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7.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8.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9.xml" ContentType="application/vnd.openxmlformats-officedocument.theme+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0.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4"/>
    <p:sldMasterId id="2147483688" r:id="rId15"/>
    <p:sldMasterId id="2147483719" r:id="rId16"/>
    <p:sldMasterId id="2147483742" r:id="rId17"/>
    <p:sldMasterId id="2147483796" r:id="rId18"/>
    <p:sldMasterId id="2147483802" r:id="rId19"/>
    <p:sldMasterId id="2147483824" r:id="rId20"/>
    <p:sldMasterId id="2147483871" r:id="rId21"/>
    <p:sldMasterId id="2147483913" r:id="rId22"/>
    <p:sldMasterId id="2147483944" r:id="rId23"/>
    <p:sldMasterId id="2147483993" r:id="rId24"/>
  </p:sldMasterIdLst>
  <p:notesMasterIdLst>
    <p:notesMasterId r:id="rId55"/>
  </p:notesMasterIdLst>
  <p:sldIdLst>
    <p:sldId id="11336" r:id="rId25"/>
    <p:sldId id="2076136763" r:id="rId26"/>
    <p:sldId id="2076136756" r:id="rId27"/>
    <p:sldId id="2076136758" r:id="rId28"/>
    <p:sldId id="2076136894" r:id="rId29"/>
    <p:sldId id="2076136895" r:id="rId30"/>
    <p:sldId id="2076136898" r:id="rId31"/>
    <p:sldId id="2076136743" r:id="rId32"/>
    <p:sldId id="2076136877" r:id="rId33"/>
    <p:sldId id="2076136746" r:id="rId34"/>
    <p:sldId id="2076136878" r:id="rId35"/>
    <p:sldId id="2076136747" r:id="rId36"/>
    <p:sldId id="2076136749" r:id="rId37"/>
    <p:sldId id="2076136879" r:id="rId38"/>
    <p:sldId id="2076136880" r:id="rId39"/>
    <p:sldId id="2076136752" r:id="rId40"/>
    <p:sldId id="2076136881" r:id="rId41"/>
    <p:sldId id="2076136883" r:id="rId42"/>
    <p:sldId id="2076136887" r:id="rId43"/>
    <p:sldId id="2076136892" r:id="rId44"/>
    <p:sldId id="2076136888" r:id="rId45"/>
    <p:sldId id="2076136890" r:id="rId46"/>
    <p:sldId id="2076136891" r:id="rId47"/>
    <p:sldId id="2076136889" r:id="rId48"/>
    <p:sldId id="2076136893" r:id="rId49"/>
    <p:sldId id="2076136884" r:id="rId50"/>
    <p:sldId id="2076136885" r:id="rId51"/>
    <p:sldId id="2076136886" r:id="rId52"/>
    <p:sldId id="2076136897" r:id="rId53"/>
    <p:sldId id="2076136773" r:id="rId54"/>
  </p:sldIdLst>
  <p:sldSz cx="12192000" cy="6858000"/>
  <p:notesSz cx="6858000" cy="9144000"/>
  <p:custDataLst>
    <p:custData r:id="rId12"/>
    <p:custData r:id="rId7"/>
    <p:custData r:id="rId13"/>
    <p:custData r:id="rId9"/>
    <p:custData r:id="rId10"/>
    <p:custData r:id="rId4"/>
    <p:custData r:id="rId1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547EF40-B40E-473C-AE62-1E764CED78D8}">
          <p14:sldIdLst>
            <p14:sldId id="11336"/>
            <p14:sldId id="2076136763"/>
            <p14:sldId id="2076136756"/>
            <p14:sldId id="2076136758"/>
            <p14:sldId id="2076136894"/>
            <p14:sldId id="2076136895"/>
            <p14:sldId id="2076136898"/>
          </p14:sldIdLst>
        </p14:section>
        <p14:section name="Speed || Siemens Healthineers" id="{F0F125C5-3918-4742-BF87-18D352842B63}">
          <p14:sldIdLst>
            <p14:sldId id="2076136743"/>
            <p14:sldId id="2076136877"/>
            <p14:sldId id="2076136746"/>
          </p14:sldIdLst>
        </p14:section>
        <p14:section name="Reliability || ASOS" id="{334A837A-0139-42DE-B633-9952832CBBDF}">
          <p14:sldIdLst>
            <p14:sldId id="2076136878"/>
            <p14:sldId id="2076136747"/>
            <p14:sldId id="2076136749"/>
          </p14:sldIdLst>
        </p14:section>
        <p14:section name="Security || Finastra" id="{245C8635-10AD-49D5-8D97-6D6C9B6E0F5F}">
          <p14:sldIdLst>
            <p14:sldId id="2076136879"/>
            <p14:sldId id="2076136880"/>
            <p14:sldId id="2076136752"/>
          </p14:sldIdLst>
        </p14:section>
        <p14:section name="Customers" id="{FF5503AC-8288-4AD9-B9CE-778A7F62B3E7}">
          <p14:sldIdLst>
            <p14:sldId id="2076136881"/>
          </p14:sldIdLst>
        </p14:section>
        <p14:section name="Scenarios" id="{09BD9612-2848-4DA6-848E-DB3B3B71A830}">
          <p14:sldIdLst>
            <p14:sldId id="2076136883"/>
          </p14:sldIdLst>
        </p14:section>
        <p14:section name="Modernize business critical apps" id="{316EEC91-3469-4C4C-8F55-5E98746B9F28}">
          <p14:sldIdLst>
            <p14:sldId id="2076136887"/>
            <p14:sldId id="2076136892"/>
          </p14:sldIdLst>
        </p14:section>
        <p14:section name="SaaS delivery" id="{23C6B450-DBEE-4C2B-AAEE-D6F927B24F24}">
          <p14:sldIdLst>
            <p14:sldId id="2076136888"/>
            <p14:sldId id="2076136890"/>
          </p14:sldIdLst>
        </p14:section>
        <p14:section name="Real-time telemetry" id="{C804F5C0-C1EB-4BC7-AA42-18E91E780116}">
          <p14:sldIdLst>
            <p14:sldId id="2076136891"/>
            <p14:sldId id="2076136889"/>
          </p14:sldIdLst>
        </p14:section>
        <p14:section name="Geo-distributed" id="{A013E1B8-1038-4E34-83EB-8E237B6CEC25}">
          <p14:sldIdLst>
            <p14:sldId id="2076136893"/>
          </p14:sldIdLst>
        </p14:section>
        <p14:section name="Industry examples" id="{BBB70343-0133-418A-B944-228926123E95}">
          <p14:sldIdLst>
            <p14:sldId id="2076136884"/>
            <p14:sldId id="2076136885"/>
            <p14:sldId id="2076136886"/>
          </p14:sldIdLst>
        </p14:section>
        <p14:section name="Wrap" id="{535D595C-7A5A-48EE-AF0B-A0DC90810549}">
          <p14:sldIdLst>
            <p14:sldId id="2076136897"/>
          </p14:sldIdLst>
        </p14:section>
        <p14:section name="Appendix" id="{81334872-053D-44FA-B7F3-A3717D6F4112}">
          <p14:sldIdLst>
            <p14:sldId id="2076136773"/>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7"/>
    <a:srgbClr val="595959"/>
    <a:srgbClr val="50E6FF"/>
    <a:srgbClr val="404040"/>
    <a:srgbClr val="000000"/>
    <a:srgbClr val="000101"/>
    <a:srgbClr val="F2F2F2"/>
    <a:srgbClr val="262626"/>
    <a:srgbClr val="3C3C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A3BFCB-0C8F-495F-87D3-9440ACDBFDD0}" v="2" dt="2020-02-04T21:08:55.4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8376" autoAdjust="0"/>
  </p:normalViewPr>
  <p:slideViewPr>
    <p:cSldViewPr snapToGrid="0">
      <p:cViewPr varScale="1">
        <p:scale>
          <a:sx n="88" d="100"/>
          <a:sy n="88" d="100"/>
        </p:scale>
        <p:origin x="1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slideMaster" Target="slideMasters/slideMaster5.xml"/><Relationship Id="rId26" Type="http://schemas.openxmlformats.org/officeDocument/2006/relationships/slide" Target="slides/slide2.xml"/><Relationship Id="rId39" Type="http://schemas.openxmlformats.org/officeDocument/2006/relationships/slide" Target="slides/slide15.xml"/><Relationship Id="rId21" Type="http://schemas.openxmlformats.org/officeDocument/2006/relationships/slideMaster" Target="slideMasters/slideMaster8.xml"/><Relationship Id="rId34" Type="http://schemas.openxmlformats.org/officeDocument/2006/relationships/slide" Target="slides/slide10.xml"/><Relationship Id="rId42" Type="http://schemas.openxmlformats.org/officeDocument/2006/relationships/slide" Target="slides/slide18.xml"/><Relationship Id="rId47" Type="http://schemas.openxmlformats.org/officeDocument/2006/relationships/slide" Target="slides/slide23.xml"/><Relationship Id="rId50" Type="http://schemas.openxmlformats.org/officeDocument/2006/relationships/slide" Target="slides/slide26.xml"/><Relationship Id="rId55" Type="http://schemas.openxmlformats.org/officeDocument/2006/relationships/notesMaster" Target="notesMasters/notesMaster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Master" Target="slideMasters/slideMaster3.xml"/><Relationship Id="rId29" Type="http://schemas.openxmlformats.org/officeDocument/2006/relationships/slide" Target="slides/slide5.xml"/><Relationship Id="rId11" Type="http://schemas.openxmlformats.org/officeDocument/2006/relationships/customXml" Target="../customXml/item11.xml"/><Relationship Id="rId24" Type="http://schemas.openxmlformats.org/officeDocument/2006/relationships/slideMaster" Target="slideMasters/slideMaster11.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slide" Target="slides/slide16.xml"/><Relationship Id="rId45" Type="http://schemas.openxmlformats.org/officeDocument/2006/relationships/slide" Target="slides/slide21.xml"/><Relationship Id="rId53" Type="http://schemas.openxmlformats.org/officeDocument/2006/relationships/slide" Target="slides/slide29.xml"/><Relationship Id="rId58" Type="http://schemas.openxmlformats.org/officeDocument/2006/relationships/viewProps" Target="viewProps.xml"/><Relationship Id="rId5" Type="http://schemas.openxmlformats.org/officeDocument/2006/relationships/customXml" Target="../customXml/item5.xml"/><Relationship Id="rId61" Type="http://schemas.microsoft.com/office/2015/10/relationships/revisionInfo" Target="revisionInfo.xml"/><Relationship Id="rId19" Type="http://schemas.openxmlformats.org/officeDocument/2006/relationships/slideMaster" Target="slideMasters/slideMaster6.xml"/><Relationship Id="rId14" Type="http://schemas.openxmlformats.org/officeDocument/2006/relationships/slideMaster" Target="slideMasters/slideMaster1.xml"/><Relationship Id="rId22" Type="http://schemas.openxmlformats.org/officeDocument/2006/relationships/slideMaster" Target="slideMasters/slideMaster9.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slide" Target="slides/slide19.xml"/><Relationship Id="rId48" Type="http://schemas.openxmlformats.org/officeDocument/2006/relationships/slide" Target="slides/slide24.xml"/><Relationship Id="rId56"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27.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slideMaster" Target="slideMasters/slideMaster4.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46" Type="http://schemas.openxmlformats.org/officeDocument/2006/relationships/slide" Target="slides/slide22.xml"/><Relationship Id="rId59" Type="http://schemas.openxmlformats.org/officeDocument/2006/relationships/theme" Target="theme/theme1.xml"/><Relationship Id="rId20" Type="http://schemas.openxmlformats.org/officeDocument/2006/relationships/slideMaster" Target="slideMasters/slideMaster7.xml"/><Relationship Id="rId41" Type="http://schemas.openxmlformats.org/officeDocument/2006/relationships/slide" Target="slides/slide17.xml"/><Relationship Id="rId54" Type="http://schemas.openxmlformats.org/officeDocument/2006/relationships/slide" Target="slides/slide30.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slideMaster" Target="slideMasters/slideMaster2.xml"/><Relationship Id="rId23" Type="http://schemas.openxmlformats.org/officeDocument/2006/relationships/slideMaster" Target="slideMasters/slideMaster10.xml"/><Relationship Id="rId28" Type="http://schemas.openxmlformats.org/officeDocument/2006/relationships/slide" Target="slides/slide4.xml"/><Relationship Id="rId36" Type="http://schemas.openxmlformats.org/officeDocument/2006/relationships/slide" Target="slides/slide12.xml"/><Relationship Id="rId49" Type="http://schemas.openxmlformats.org/officeDocument/2006/relationships/slide" Target="slides/slide25.xml"/><Relationship Id="rId57" Type="http://schemas.openxmlformats.org/officeDocument/2006/relationships/presProps" Target="presProps.xml"/><Relationship Id="rId10" Type="http://schemas.openxmlformats.org/officeDocument/2006/relationships/customXml" Target="../customXml/item10.xml"/><Relationship Id="rId31" Type="http://schemas.openxmlformats.org/officeDocument/2006/relationships/slide" Target="slides/slide7.xml"/><Relationship Id="rId44" Type="http://schemas.openxmlformats.org/officeDocument/2006/relationships/slide" Target="slides/slide20.xml"/><Relationship Id="rId52" Type="http://schemas.openxmlformats.org/officeDocument/2006/relationships/slide" Target="slides/slide28.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6F4EC-12CE-4F57-BBE1-B4EA17A8AB54}" type="datetimeFigureOut">
              <a:rPr lang="en-US" smtClean="0"/>
              <a:t>2/24/20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E32C9-1438-4977-8AE0-4B4EFF138679}" type="slidenum">
              <a:rPr lang="en-US" smtClean="0"/>
              <a:t>‹#›</a:t>
            </a:fld>
            <a:endParaRPr lang="en-US"/>
          </a:p>
        </p:txBody>
      </p:sp>
    </p:spTree>
    <p:extLst>
      <p:ext uri="{BB962C8B-B14F-4D97-AF65-F5344CB8AC3E}">
        <p14:creationId xmlns:p14="http://schemas.microsoft.com/office/powerpoint/2010/main" val="1164448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8E32C9-1438-4977-8AE0-4B4EFF138679}" type="slidenum">
              <a:rPr lang="en-US" smtClean="0"/>
              <a:t>1</a:t>
            </a:fld>
            <a:endParaRPr lang="en-US"/>
          </a:p>
        </p:txBody>
      </p:sp>
    </p:spTree>
    <p:extLst>
      <p:ext uri="{BB962C8B-B14F-4D97-AF65-F5344CB8AC3E}">
        <p14:creationId xmlns:p14="http://schemas.microsoft.com/office/powerpoint/2010/main" val="788116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a:t>https://docs.microsoft.com/en-us/azure/architecture/reference-architectures/microservices/aks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6168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https://customers.microsoft.com/en-us/story/asos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510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89360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496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https://customers.microsoft.com/en-us/story/finastra-fusion-fabric-cloud-azure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3891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394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8335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tx1"/>
                </a:solidFill>
                <a:effectLst/>
                <a:latin typeface="+mn-lt"/>
                <a:ea typeface="+mn-ea"/>
                <a:cs typeface="+mn-cs"/>
              </a:rPr>
              <a:t>thousands of customers are already building and running cloud native applications on Azure.  </a:t>
            </a:r>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3692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400">
                <a:gradFill>
                  <a:gsLst>
                    <a:gs pos="2917">
                      <a:schemeClr val="tx1"/>
                    </a:gs>
                    <a:gs pos="30000">
                      <a:schemeClr val="tx1"/>
                    </a:gs>
                  </a:gsLst>
                  <a:lin ang="5400000" scaled="0"/>
                </a:gradFill>
              </a:rPr>
              <a:t>SPEAKER: there are many reasons to adopt cloud technologies, but customers often cite common scenarios that require the speed, reliability, and security that cloud-native offers include: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a:gradFill>
                <a:gsLst>
                  <a:gs pos="2917">
                    <a:schemeClr val="tx1"/>
                  </a:gs>
                  <a:gs pos="30000">
                    <a:schemeClr val="tx1"/>
                  </a:gs>
                </a:gsLst>
                <a:lin ang="5400000" scaled="0"/>
              </a:gradFill>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modernization of business-critical applications.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delivery of SaaS solutions,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real-time telemetry (from devices, cars, smart buildings, and more),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CA" sz="1400">
                <a:gradFill>
                  <a:gsLst>
                    <a:gs pos="2917">
                      <a:schemeClr val="tx1"/>
                    </a:gs>
                    <a:gs pos="30000">
                      <a:schemeClr val="tx1"/>
                    </a:gs>
                  </a:gsLst>
                  <a:lin ang="5400000" scaled="0"/>
                </a:gradFill>
              </a:rPr>
              <a:t>applications serving geographically-distributed users,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40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gradFill>
                <a:gsLst>
                  <a:gs pos="2917">
                    <a:schemeClr val="tx1"/>
                  </a:gs>
                  <a:gs pos="30000">
                    <a:schemeClr val="tx1"/>
                  </a:gs>
                </a:gsLst>
                <a:lin ang="5400000" scaled="0"/>
              </a:gradFill>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2/24/20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0492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17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New paradigm of application development</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The rapid rise of new digitally native businesses have disrupted traditional business models and destabilized established companies and industry sectors.  </a:t>
            </a:r>
            <a:r>
              <a:rPr lang="en-US" sz="1400"/>
              <a:t>The grounds for competition have changed – enterprises are increasingly defined by the way they build software. Challenger banks, online healthcare providers, e-commerce leaders and other upstarts are winning customers by providing new applications. </a:t>
            </a:r>
            <a:endParaRPr lang="en-US" sz="1400" kern="1200">
              <a:solidFill>
                <a:schemeClr val="tx1"/>
              </a:solidFill>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All these trends have yielded a new paradigm of software development called cloud native.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latin typeface="+mn-lt"/>
                <a:ea typeface="+mn-ea"/>
                <a:cs typeface="+mn-cs"/>
              </a:rPr>
              <a:t>IDC predicts by 2022, 35% of all production apps will be cloud-native vs. less than 10% today</a:t>
            </a: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IDC: https://www.idc.com/getdoc.jsp?containerId=prUS44417618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2/24/20 12:17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4369760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7254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59971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6327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82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2900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89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ea typeface="Segoe UI Semilight" charset="0"/>
              </a:rPr>
              <a:t>SPEAKER NOTES: </a:t>
            </a:r>
          </a:p>
          <a:p>
            <a:endParaRPr lang="en-US" sz="1400">
              <a:ea typeface="Segoe UI Semilight" charset="0"/>
            </a:endParaRPr>
          </a:p>
          <a:p>
            <a:r>
              <a:rPr lang="en-US" sz="1400">
                <a:ea typeface="Segoe UI Semilight" charset="0"/>
              </a:rPr>
              <a:t>As customer expectations change, retail is being reimagined. Cloud-native apps can help to:</a:t>
            </a:r>
          </a:p>
          <a:p>
            <a:endParaRPr lang="en-US" sz="1400">
              <a:ea typeface="Segoe UI Semilight" charset="0"/>
            </a:endParaRPr>
          </a:p>
          <a:p>
            <a:pPr marL="342900" indent="-342900">
              <a:buAutoNum type="arabicPeriod"/>
            </a:pPr>
            <a:r>
              <a:rPr lang="en-US" sz="1400">
                <a:ea typeface="Segoe UI Semilight" charset="0"/>
              </a:rPr>
              <a:t>Deliver engaging digital customer experiences with personalization, targeted marketing, and reliable service at any scale</a:t>
            </a:r>
          </a:p>
          <a:p>
            <a:pPr marL="342900" indent="-342900">
              <a:buAutoNum type="arabicPeriod"/>
            </a:pPr>
            <a:r>
              <a:rPr lang="en-US" sz="1400">
                <a:ea typeface="Segoe UI Semilight" charset="0"/>
              </a:rPr>
              <a:t>Transform store management with real-time product information, improved loss prevention, and mobile commerce</a:t>
            </a:r>
          </a:p>
          <a:p>
            <a:pPr marL="342900" indent="-342900">
              <a:buAutoNum type="arabicPeriod"/>
            </a:pPr>
            <a:r>
              <a:rPr lang="en-US" sz="1400">
                <a:ea typeface="Segoe UI Semilight" charset="0"/>
              </a:rPr>
              <a:t>Build an intelligent supply chain with real-time order processing and fraud detection, and integrated customer service</a:t>
            </a:r>
          </a:p>
          <a:p>
            <a:endParaRPr lang="en-US" sz="1400">
              <a:ea typeface="Segoe UI Semilight" charset="0"/>
            </a:endParaRP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2/24/20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75577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a:t>SPEAKER NOTES:</a:t>
            </a:r>
          </a:p>
          <a:p>
            <a:endParaRPr lang="en-CA" sz="1400"/>
          </a:p>
          <a:p>
            <a:r>
              <a:rPr lang="en-CA" sz="1400"/>
              <a:t>Industry 4.0 is here, and the manufacturing and automotive sectors are taking advantage of cloud-native technologies to compete and innovate:</a:t>
            </a:r>
          </a:p>
          <a:p>
            <a:endParaRPr lang="en-CA" sz="1400"/>
          </a:p>
          <a:p>
            <a:pPr marL="342900" indent="-342900">
              <a:buAutoNum type="arabicPeriod"/>
            </a:pPr>
            <a:r>
              <a:rPr lang="en-CA" sz="1400"/>
              <a:t>Deliver new services with personalization, partner collaboration, and infrastructure advances</a:t>
            </a:r>
          </a:p>
          <a:p>
            <a:pPr marL="342900" indent="-342900">
              <a:buAutoNum type="arabicPeriod"/>
            </a:pPr>
            <a:r>
              <a:rPr lang="en-CA" sz="1400"/>
              <a:t>Achieve IoT innovation with real-time insights and predictive maintenance and safety </a:t>
            </a:r>
          </a:p>
          <a:p>
            <a:pPr marL="342900" indent="-342900">
              <a:buAutoNum type="arabicPeriod"/>
            </a:pPr>
            <a:r>
              <a:rPr lang="en-CA" sz="1400"/>
              <a:t>Enable smart and scalable supply chains</a:t>
            </a:r>
            <a:endParaRPr lang="en-US" sz="140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2/24/20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1382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400"/>
              <a:t>SPEAKER NOTES:</a:t>
            </a:r>
          </a:p>
          <a:p>
            <a:endParaRPr lang="en-CA" sz="1400"/>
          </a:p>
          <a:p>
            <a:r>
              <a:rPr lang="en-CA" sz="1400"/>
              <a:t>The financial services sector faces the opportunities and challenges of meeting customer expectations and offering reliability and security in a digital-first world.</a:t>
            </a:r>
          </a:p>
          <a:p>
            <a:endParaRPr lang="en-CA" sz="1400"/>
          </a:p>
          <a:p>
            <a:pPr marL="342900" indent="-342900">
              <a:buAutoNum type="arabicPeriod"/>
            </a:pPr>
            <a:r>
              <a:rPr lang="en-CA" sz="1400"/>
              <a:t>Deliver differentiated experiences</a:t>
            </a:r>
          </a:p>
          <a:p>
            <a:pPr marL="342900" indent="-342900">
              <a:buAutoNum type="arabicPeriod"/>
            </a:pPr>
            <a:r>
              <a:rPr lang="en-CA" sz="1400"/>
              <a:t>Manage risk and detect fraud in real-time</a:t>
            </a:r>
          </a:p>
          <a:p>
            <a:pPr marL="342900" indent="-342900">
              <a:buAutoNum type="arabicPeriod"/>
            </a:pPr>
            <a:r>
              <a:rPr lang="en-CA" sz="1400"/>
              <a:t>Manage real-time payments</a:t>
            </a:r>
            <a:endParaRPr lang="en-US" sz="1400">
              <a:solidFill>
                <a:schemeClr val="tx1"/>
              </a:solidFill>
            </a:endParaRPr>
          </a:p>
          <a:p>
            <a:endParaRPr lang="en-US" sz="140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2/24/20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3285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a:t> </a:t>
            </a:r>
          </a:p>
          <a:p>
            <a:r>
              <a:rPr lang="en-US" sz="1400"/>
              <a:t> So…let’s review.</a:t>
            </a:r>
          </a:p>
          <a:p>
            <a:r>
              <a:rPr lang="en-US" sz="1400"/>
              <a:t>We believe the essence of any digital transformation journey is fundamentally simple.  It’s purpose is to generate value.  It’s achieved by focusing on the people within your organization first and then working empower them with the right technology…enabling them to create more, do more…solve more.  It’s people plus technology.</a:t>
            </a:r>
          </a:p>
          <a:p>
            <a:r>
              <a:rPr lang="en-US" sz="1400"/>
              <a:t> </a:t>
            </a:r>
          </a:p>
          <a:p>
            <a:r>
              <a:rPr lang="en-US" sz="1400"/>
              <a:t>Technology is the tool</a:t>
            </a:r>
          </a:p>
          <a:p>
            <a:r>
              <a:rPr lang="en-US" sz="1400"/>
              <a:t>People are the focus.</a:t>
            </a:r>
          </a:p>
          <a:p>
            <a:r>
              <a:rPr lang="en-US" sz="1400"/>
              <a:t>And more value is the outcome.</a:t>
            </a:r>
          </a:p>
          <a:p>
            <a:endParaRPr lang="en-US" sz="1400"/>
          </a:p>
          <a:p>
            <a:r>
              <a:rPr lang="en-US" sz="1400"/>
              <a:t>Digital transformation is how we’re helping every person and every organization on the planet to achieve more.</a:t>
            </a:r>
          </a:p>
          <a:p>
            <a:r>
              <a:rPr lang="en-US" sz="1400"/>
              <a:t> </a:t>
            </a:r>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2/24/20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218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SPEAKER: What is cloud native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‘Cloud-native’ is an adjective that describes the applications, architectures, platforms/infrastructure, and processes, that together make it economical and possible for us to quickly respond to changing landscape and growing customer needs.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kern="1200">
                <a:solidFill>
                  <a:schemeClr val="tx1"/>
                </a:solidFill>
                <a:effectLst/>
                <a:latin typeface="+mn-lt"/>
                <a:ea typeface="+mn-ea"/>
                <a:cs typeface="+mn-cs"/>
              </a:rPr>
              <a:t>In simple terms, it is application code and dependencies packaged in containers, deployed as microservices, and exposed as APIs.  And you can manage them using DevOps processes and tools.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a:p>
          <a:p>
            <a:endParaRPr lang="en-US" sz="900">
              <a:latin typeface="Segoe UI" panose="020B0502040204020203" pitchFamily="34" charset="0"/>
            </a:endParaRP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2/24/20 12:17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3</a:t>
            </a:fld>
            <a:endParaRPr lang="en-US">
              <a:solidFill>
                <a:prstClr val="black"/>
              </a:solidFill>
              <a:latin typeface="Segoe UI" pitchFamily="34" charset="0"/>
            </a:endParaRPr>
          </a:p>
        </p:txBody>
      </p:sp>
    </p:spTree>
    <p:extLst>
      <p:ext uri="{BB962C8B-B14F-4D97-AF65-F5344CB8AC3E}">
        <p14:creationId xmlns:p14="http://schemas.microsoft.com/office/powerpoint/2010/main" val="40244739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88E32C9-1438-4977-8AE0-4B4EFF138679}" type="slidenum">
              <a:rPr lang="en-US" smtClean="0"/>
              <a:t>30</a:t>
            </a:fld>
            <a:endParaRPr lang="en-US"/>
          </a:p>
        </p:txBody>
      </p:sp>
    </p:spTree>
    <p:extLst>
      <p:ext uri="{BB962C8B-B14F-4D97-AF65-F5344CB8AC3E}">
        <p14:creationId xmlns:p14="http://schemas.microsoft.com/office/powerpoint/2010/main" val="3596602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SPEAKER: What can cloud native help you achieve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Rather than dwelling too much on technical terms, what’s more important is what they can  help you achieve, putting you and your people into the picture.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kern="1200">
                <a:solidFill>
                  <a:schemeClr val="tx1"/>
                </a:solidFill>
                <a:effectLst/>
                <a:latin typeface="+mn-lt"/>
                <a:ea typeface="+mn-ea"/>
                <a:cs typeface="+mn-cs"/>
              </a:rPr>
              <a:t>Speed of innovation: A cloud-native development model – </a:t>
            </a:r>
            <a:r>
              <a:rPr lang="en-US" sz="1400" kern="1200" err="1">
                <a:solidFill>
                  <a:schemeClr val="tx1"/>
                </a:solidFill>
                <a:effectLst/>
                <a:latin typeface="+mn-lt"/>
                <a:ea typeface="+mn-ea"/>
                <a:cs typeface="+mn-cs"/>
              </a:rPr>
              <a:t>i.e</a:t>
            </a:r>
            <a:r>
              <a:rPr lang="en-US" sz="1400" kern="1200">
                <a:solidFill>
                  <a:schemeClr val="tx1"/>
                </a:solidFill>
                <a:effectLst/>
                <a:latin typeface="+mn-lt"/>
                <a:ea typeface="+mn-ea"/>
                <a:cs typeface="+mn-cs"/>
              </a:rPr>
              <a:t>, microservices - brings back the immediacy of creating code (developers can create something and then actually see it run with transparent feedback loop), empowering your development team to do their best with velocity.  By enabling self-service resource access and DevOps practices, teams can eliminate the risk of failure or delay due to human error as staff focus on automated improvements to replace routine, mundane admin tasks.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a:t>Reliability: Applications built with cloud native approach in mind can help you g</a:t>
            </a:r>
            <a:r>
              <a:rPr lang="en-US" sz="1400" kern="1200">
                <a:solidFill>
                  <a:schemeClr val="tx1"/>
                </a:solidFill>
                <a:effectLst/>
                <a:latin typeface="+mn-lt"/>
                <a:ea typeface="+mn-ea"/>
                <a:cs typeface="+mn-cs"/>
              </a:rPr>
              <a:t>et the most of cloud, which means availability, resiliency, scalability and low latency and freedom from redundant operational tasks. Using managed services designed for cloud scale and performance, you can now switch cloud goals from IT cost savings to being the engine of business growth.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i="0" u="none" strike="noStrike" kern="1200">
                <a:solidFill>
                  <a:schemeClr val="tx1"/>
                </a:solidFill>
                <a:effectLst/>
                <a:latin typeface="+mn-lt"/>
                <a:ea typeface="+mn-ea"/>
                <a:cs typeface="+mn-cs"/>
              </a:rPr>
              <a:t>Security: Between agility and security, there should not be any trade off.  With cloud native technologies, you can automate security checks, run intelligent threat detection and protection real-time, and put fine-grained guardrails at every layer from the metal to a container image – reducing the risk of breach.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0" i="0" u="none" strike="no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To compete effectively, enterprises need to create an environment where developers can do their best work and Ops have the confidence of reliability, security and compliance. That requires the best cloud designed for modern constructs like containers, DevOps, APIs and managed services – and the fluidity to work across environments and teams.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2/24/20 12:17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4</a:t>
            </a:fld>
            <a:endParaRPr lang="en-US">
              <a:solidFill>
                <a:prstClr val="black"/>
              </a:solidFill>
              <a:latin typeface="Segoe UI" pitchFamily="34" charset="0"/>
            </a:endParaRPr>
          </a:p>
        </p:txBody>
      </p:sp>
    </p:spTree>
    <p:extLst>
      <p:ext uri="{BB962C8B-B14F-4D97-AF65-F5344CB8AC3E}">
        <p14:creationId xmlns:p14="http://schemas.microsoft.com/office/powerpoint/2010/main" val="2785684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SPEAKER: Why Azure for cloud native applications?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Azure helps you realize the benefits of adopting cloud native</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solidFill>
                  <a:schemeClr val="tx1"/>
                </a:solidFill>
                <a:ea typeface="Segoe UI" pitchFamily="34" charset="0"/>
                <a:cs typeface="Segoe UI" pitchFamily="34" charset="0"/>
              </a:rPr>
              <a:t>According to Forrester, Azure offers the strongest developer experience and most complete tool chain</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solidFill>
                  <a:schemeClr val="tx1"/>
                </a:solidFill>
                <a:ea typeface="Segoe UI" pitchFamily="34" charset="0"/>
                <a:cs typeface="Segoe UI" pitchFamily="34" charset="0"/>
              </a:rPr>
              <a:t>Our fully-managed database service offer up to 99.999% high-availability</a:t>
            </a:r>
          </a:p>
          <a:p>
            <a:endParaRPr lang="en-US" sz="1400"/>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2/24/20 12:17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5</a:t>
            </a:fld>
            <a:endParaRPr lang="en-US">
              <a:solidFill>
                <a:prstClr val="black"/>
              </a:solidFill>
              <a:latin typeface="Segoe UI" pitchFamily="34" charset="0"/>
            </a:endParaRPr>
          </a:p>
        </p:txBody>
      </p:sp>
    </p:spTree>
    <p:extLst>
      <p:ext uri="{BB962C8B-B14F-4D97-AF65-F5344CB8AC3E}">
        <p14:creationId xmlns:p14="http://schemas.microsoft.com/office/powerpoint/2010/main" val="3097815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400" dirty="0">
                <a:gradFill>
                  <a:gsLst>
                    <a:gs pos="2917">
                      <a:schemeClr val="tx1"/>
                    </a:gs>
                    <a:gs pos="30000">
                      <a:schemeClr val="tx1"/>
                    </a:gs>
                  </a:gsLst>
                  <a:lin ang="5400000" scaled="0"/>
                </a:gradFill>
              </a:rPr>
              <a:t>SPEAKER: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b="0" i="0" u="none" strike="noStrike" kern="1200" dirty="0">
              <a:gradFill>
                <a:gsLst>
                  <a:gs pos="2917">
                    <a:schemeClr val="tx1"/>
                  </a:gs>
                  <a:gs pos="30000">
                    <a:schemeClr val="tx1"/>
                  </a:gs>
                </a:gsLst>
                <a:lin ang="5400000" scaled="0"/>
              </a:gradFill>
              <a:effectLst/>
              <a:latin typeface="+mn-lt"/>
              <a:ea typeface="+mn-ea"/>
              <a:cs typeface="+mn-cs"/>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400" b="0" i="0" u="none" strike="noStrike" kern="1200" dirty="0">
                <a:gradFill>
                  <a:gsLst>
                    <a:gs pos="2917">
                      <a:schemeClr val="tx1"/>
                    </a:gs>
                    <a:gs pos="30000">
                      <a:schemeClr val="tx1"/>
                    </a:gs>
                  </a:gsLst>
                  <a:lin ang="5400000" scaled="0"/>
                </a:gradFill>
                <a:effectLst/>
                <a:latin typeface="+mn-lt"/>
                <a:ea typeface="+mn-ea"/>
                <a:cs typeface="+mn-cs"/>
              </a:rPr>
              <a:t>There’s a rich and vibrant cloud native community, and Microsoft is in lock step building great technologies with the community.  Microsoft is a contributor and leader in the community, bringing open source technologies to enterprises. </a:t>
            </a: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Azure is a member of the governing board and steering committee of CNCF and Kubernetes, respectively. </a:t>
            </a:r>
            <a:r>
              <a:rPr lang="en-US" sz="1400" dirty="0"/>
              <a:t>Microsoft shares </a:t>
            </a:r>
            <a:r>
              <a:rPr lang="en-US" sz="1400" kern="1200" dirty="0">
                <a:solidFill>
                  <a:schemeClr val="tx2"/>
                </a:solidFill>
                <a:latin typeface="Segoe UI Light" pitchFamily="34" charset="0"/>
                <a:ea typeface="+mn-ea"/>
                <a:cs typeface="+mn-cs"/>
              </a:rPr>
              <a:t>knowledge from working with diverse customers</a:t>
            </a:r>
            <a:r>
              <a:rPr lang="en-US" sz="1400" b="1" dirty="0">
                <a:solidFill>
                  <a:schemeClr val="tx2"/>
                </a:solidFill>
              </a:rPr>
              <a:t> </a:t>
            </a:r>
            <a:r>
              <a:rPr lang="en-US" sz="1400" dirty="0"/>
              <a:t>with the Kubernetes community, giving developers access to the latest Microsoft learnings and technologies, and making Kubernetes itself </a:t>
            </a:r>
            <a:r>
              <a:rPr lang="en-US" sz="1400" kern="1200" dirty="0">
                <a:solidFill>
                  <a:schemeClr val="tx2"/>
                </a:solidFill>
                <a:latin typeface="Segoe UI Light" pitchFamily="34" charset="0"/>
                <a:ea typeface="+mn-ea"/>
                <a:cs typeface="+mn-cs"/>
              </a:rPr>
              <a:t>enterprise-friendly and easier to use</a:t>
            </a:r>
            <a:r>
              <a:rPr lang="en-US" sz="1400" dirty="0"/>
              <a:t>. </a:t>
            </a:r>
            <a:endParaRPr lang="en-US" sz="1400" b="0" i="0" u="none" strike="noStrike" kern="1200" dirty="0">
              <a:solidFill>
                <a:schemeClr val="tx1"/>
              </a:solidFill>
              <a:effectLst/>
              <a:latin typeface="+mn-lt"/>
              <a:ea typeface="+mn-ea"/>
              <a:cs typeface="+mn-cs"/>
            </a:endParaRP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We are also a member of the Linux Foundation board, and a platinum sponsor of the MariaDB Foundation. </a:t>
            </a:r>
          </a:p>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400" b="0" i="0" u="none" strike="noStrike" kern="1200" dirty="0">
                <a:solidFill>
                  <a:schemeClr val="tx1"/>
                </a:solidFill>
                <a:effectLst/>
                <a:latin typeface="+mn-lt"/>
                <a:ea typeface="+mn-ea"/>
                <a:cs typeface="+mn-cs"/>
              </a:rPr>
              <a:t>Furthering our commitment to bringing the best of open source to Azure, we announced the acquisition of </a:t>
            </a:r>
            <a:r>
              <a:rPr lang="en-US" sz="1400" b="0" i="0" u="none" strike="noStrike" kern="1200" dirty="0" err="1">
                <a:solidFill>
                  <a:schemeClr val="tx1"/>
                </a:solidFill>
                <a:effectLst/>
                <a:latin typeface="+mn-lt"/>
                <a:ea typeface="+mn-ea"/>
                <a:cs typeface="+mn-cs"/>
              </a:rPr>
              <a:t>Citus</a:t>
            </a:r>
            <a:r>
              <a:rPr lang="en-US" sz="1400" b="0" i="0" u="none" strike="noStrike" kern="1200" dirty="0">
                <a:solidFill>
                  <a:schemeClr val="tx1"/>
                </a:solidFill>
                <a:effectLst/>
                <a:latin typeface="+mn-lt"/>
                <a:ea typeface="+mn-ea"/>
                <a:cs typeface="+mn-cs"/>
              </a:rPr>
              <a:t> Data – a leader in the PostgreSQL community – in January 2019.</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400" dirty="0"/>
          </a:p>
        </p:txBody>
      </p:sp>
      <p:sp>
        <p:nvSpPr>
          <p:cNvPr id="4" name="Header Placeholder 3"/>
          <p:cNvSpPr>
            <a:spLocks noGrp="1"/>
          </p:cNvSpPr>
          <p:nvPr>
            <p:ph type="hdr" sz="quarter"/>
          </p:nvPr>
        </p:nvSpPr>
        <p:spPr/>
        <p:txBody>
          <a:bodyPr/>
          <a:lstStyle/>
          <a:p>
            <a:pPr marL="0" marR="0" lvl="0" indent="0" algn="l" defTabSz="96657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2/24/20 12:21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7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657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6274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SPEAKER: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tx1"/>
              </a:solidFill>
              <a:ea typeface="Segoe UI" pitchFamily="34" charset="0"/>
              <a:cs typeface="Segoe UI"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ea typeface="Segoe UI" pitchFamily="34" charset="0"/>
                <a:cs typeface="Segoe UI" pitchFamily="34" charset="0"/>
              </a:rPr>
              <a:t>How are companies developing cloud native applications in the real world.  Here’re three examples of Azure customers who have realized the benefits of the cloud native approach.  </a:t>
            </a:r>
          </a:p>
        </p:txBody>
      </p:sp>
      <p:sp>
        <p:nvSpPr>
          <p:cNvPr id="4" name="Header Placeholder 3"/>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2/24/20 12:21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13909927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1600">
                <a:gradFill>
                  <a:gsLst>
                    <a:gs pos="2917">
                      <a:schemeClr val="tx1"/>
                    </a:gs>
                    <a:gs pos="30000">
                      <a:schemeClr val="tx1"/>
                    </a:gs>
                  </a:gsLst>
                  <a:lin ang="5400000" scaled="0"/>
                </a:gradFill>
              </a:rPr>
              <a:t>Siemens </a:t>
            </a:r>
            <a:r>
              <a:rPr lang="en-US" sz="1600" err="1">
                <a:gradFill>
                  <a:gsLst>
                    <a:gs pos="2917">
                      <a:schemeClr val="tx1"/>
                    </a:gs>
                    <a:gs pos="30000">
                      <a:schemeClr val="tx1"/>
                    </a:gs>
                  </a:gsLst>
                  <a:lin ang="5400000" scaled="0"/>
                </a:gradFill>
              </a:rPr>
              <a:t>Healthineers</a:t>
            </a:r>
            <a:r>
              <a:rPr lang="en-US" sz="1600">
                <a:gradFill>
                  <a:gsLst>
                    <a:gs pos="2917">
                      <a:schemeClr val="tx1"/>
                    </a:gs>
                    <a:gs pos="30000">
                      <a:schemeClr val="tx1"/>
                    </a:gs>
                  </a:gsLst>
                  <a:lin ang="5400000" scaled="0"/>
                </a:gradFill>
              </a:rPr>
              <a:t> &lt;overview&gt;</a:t>
            </a:r>
          </a:p>
          <a:p>
            <a:pPr>
              <a:lnSpc>
                <a:spcPct val="90000"/>
              </a:lnSpc>
              <a:spcAft>
                <a:spcPts val="600"/>
              </a:spcAft>
            </a:pPr>
            <a:endParaRPr lang="en-US" sz="1600">
              <a:gradFill>
                <a:gsLst>
                  <a:gs pos="2917">
                    <a:schemeClr val="tx1"/>
                  </a:gs>
                  <a:gs pos="30000">
                    <a:schemeClr val="tx1"/>
                  </a:gs>
                </a:gsLst>
                <a:lin ang="5400000" scaled="0"/>
              </a:gradFill>
            </a:endParaRPr>
          </a:p>
          <a:p>
            <a:pPr>
              <a:lnSpc>
                <a:spcPct val="90000"/>
              </a:lnSpc>
              <a:spcAft>
                <a:spcPts val="600"/>
              </a:spcAft>
            </a:pPr>
            <a:r>
              <a:rPr lang="en-US" sz="1600">
                <a:gradFill>
                  <a:gsLst>
                    <a:gs pos="2917">
                      <a:schemeClr val="tx1"/>
                    </a:gs>
                    <a:gs pos="30000">
                      <a:schemeClr val="tx1"/>
                    </a:gs>
                  </a:gsLst>
                  <a:lin ang="5400000" scaled="0"/>
                </a:gradFill>
              </a:rPr>
              <a:t>https://customers.microsoft.com/en-us/story/siemens-healthineers-health-provider-azure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3445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8E32C9-1438-4977-8AE0-4B4EFF13867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1585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4.jpe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5.jpe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12.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0.jpe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8.xml"/><Relationship Id="rId4" Type="http://schemas.openxmlformats.org/officeDocument/2006/relationships/image" Target="../media/image29.jp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emf"/><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1.emf"/><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7.jpeg"/><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Master" Target="../slideMasters/slideMaster11.xml"/><Relationship Id="rId4" Type="http://schemas.openxmlformats.org/officeDocument/2006/relationships/image" Target="../media/image12.jp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microsoft.sharepoint.com/teams/BrandCentral/Search/Pages/BCDeviceRendersResults.aspx?k#Default=%7B%22k%22%3A%22%22%2C%22r%22%3A%5B%7B%22n%22%3A%22RefinableString00%22%2C%22t%22%3A%5B%22%5C%22%C7%82%C7%8253757266616365%5C%22%22%5D%2C%22o%22%3A%22and%22%2C%22k%22%3Afalse%2C%22m%22%3Anull%7D%5D%2C%22l%22%3A1033%7D" TargetMode="External"/><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6.pn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5.pn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Master" Target="../slideMasters/slideMaster3.xml"/><Relationship Id="rId4" Type="http://schemas.openxmlformats.org/officeDocument/2006/relationships/image" Target="../media/image29.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7.emf"/><Relationship Id="rId1" Type="http://schemas.openxmlformats.org/officeDocument/2006/relationships/slideMaster" Target="../slideMasters/slideMaster4.xml"/><Relationship Id="rId4" Type="http://schemas.openxmlformats.org/officeDocument/2006/relationships/image" Target="../media/image34.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7.jp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8.jp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814051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1030867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5282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77552462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353"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26424" y="1179838"/>
            <a:ext cx="11339774" cy="244433"/>
          </a:xfrm>
        </p:spPr>
        <p:txBody>
          <a:bodyPr wrap="square" lIns="0" tIns="0" rIns="0" bIns="0">
            <a:spAutoFit/>
          </a:bodyPr>
          <a:lstStyle>
            <a:lvl1pPr marL="0" indent="0">
              <a:lnSpc>
                <a:spcPct val="90000"/>
              </a:lnSpc>
              <a:spcBef>
                <a:spcPts val="0"/>
              </a:spcBef>
              <a:spcAft>
                <a:spcPts val="1274"/>
              </a:spcAft>
              <a:buClr>
                <a:schemeClr val="tx1"/>
              </a:buClr>
              <a:buFont typeface="Arial" panose="020B0604020202020204" pitchFamily="34" charset="0"/>
              <a:buNone/>
              <a:defRPr sz="1765" b="0" i="0">
                <a:solidFill>
                  <a:schemeClr val="tx1"/>
                </a:solidFill>
                <a:latin typeface="+mn-lt"/>
              </a:defRPr>
            </a:lvl1pPr>
            <a:lvl2pPr marL="560241" indent="-336145">
              <a:lnSpc>
                <a:spcPct val="90000"/>
              </a:lnSpc>
              <a:spcBef>
                <a:spcPts val="0"/>
              </a:spcBef>
              <a:spcAft>
                <a:spcPts val="1274"/>
              </a:spcAft>
              <a:buClr>
                <a:schemeClr val="tx1"/>
              </a:buClr>
              <a:buFont typeface="Arial" panose="020B0604020202020204" pitchFamily="34" charset="0"/>
              <a:buChar char="•"/>
              <a:defRPr sz="1961">
                <a:solidFill>
                  <a:schemeClr val="tx1"/>
                </a:solidFill>
              </a:defRPr>
            </a:lvl2pPr>
            <a:lvl3pPr marL="784338" indent="-336145">
              <a:spcBef>
                <a:spcPts val="0"/>
              </a:spcBef>
              <a:spcAft>
                <a:spcPts val="1274"/>
              </a:spcAft>
              <a:buClr>
                <a:schemeClr val="tx1"/>
              </a:buClr>
              <a:buFont typeface="Arial" panose="020B0604020202020204" pitchFamily="34" charset="0"/>
              <a:buChar char="•"/>
              <a:defRPr sz="1961">
                <a:solidFill>
                  <a:schemeClr val="tx1"/>
                </a:solidFill>
              </a:defRPr>
            </a:lvl3pPr>
            <a:lvl4pPr marL="672290" indent="0">
              <a:spcBef>
                <a:spcPts val="0"/>
              </a:spcBef>
              <a:spcAft>
                <a:spcPts val="1274"/>
              </a:spcAft>
              <a:buNone/>
              <a:defRPr sz="1961"/>
            </a:lvl4pPr>
            <a:lvl5pPr marL="896386"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6762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9514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34251718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5">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9"/>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40012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flipH="1">
            <a:off x="-2" y="0"/>
            <a:ext cx="12192002"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4704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024994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06745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 y="0"/>
            <a:ext cx="12190269" cy="6858000"/>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163848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6686678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261098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5333417" y="0"/>
            <a:ext cx="6856851" cy="6857999"/>
          </a:xfrm>
          <a:prstGeom prst="rect">
            <a:avLst/>
          </a:prstGeom>
        </p:spPr>
      </p:pic>
    </p:spTree>
    <p:extLst>
      <p:ext uri="{BB962C8B-B14F-4D97-AF65-F5344CB8AC3E}">
        <p14:creationId xmlns:p14="http://schemas.microsoft.com/office/powerpoint/2010/main" val="894411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42662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442383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4773181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4492961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10274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118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049856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719635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3854523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34051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7157808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201363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9809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260585"/>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2927916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040964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2647588"/>
      </p:ext>
    </p:extLst>
  </p:cSld>
  <p:clrMapOvr>
    <a:masterClrMapping/>
  </p:clrMapOvr>
  <p:transition spd="slow">
    <p:cover/>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2137283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48344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10728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38429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213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543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28912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910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989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9699616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3788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988908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426274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41980980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974590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764715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746681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30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70004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3730955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86676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558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63741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61317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999130314"/>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692030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77647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513769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143928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607410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F8E8E-7B9A-1542-89D2-D72E4E855190}"/>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188700" cy="6858000"/>
          </a:xfrm>
          <a:prstGeom prst="rect">
            <a:avLst/>
          </a:prstGeom>
          <a:gradFill>
            <a:gsLst>
              <a:gs pos="49000">
                <a:schemeClr val="bg1">
                  <a:alpha val="60000"/>
                </a:schemeClr>
              </a:gs>
              <a:gs pos="95000">
                <a:schemeClr val="bg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65761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442CE1-C950-4F45-B4DA-9DE47E72D0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A5C67004-A593-2249-94DE-0B39E954E37F}"/>
              </a:ext>
            </a:extLst>
          </p:cNvPr>
          <p:cNvSpPr/>
          <p:nvPr userDrawn="1"/>
        </p:nvSpPr>
        <p:spPr bwMode="auto">
          <a:xfrm>
            <a:off x="0" y="0"/>
            <a:ext cx="11954690" cy="6858000"/>
          </a:xfrm>
          <a:prstGeom prst="rect">
            <a:avLst/>
          </a:prstGeom>
          <a:gradFill>
            <a:gsLst>
              <a:gs pos="44000">
                <a:schemeClr val="bg1">
                  <a:alpha val="57000"/>
                </a:schemeClr>
              </a:gs>
              <a:gs pos="82000">
                <a:schemeClr val="bg1">
                  <a:alpha val="0"/>
                </a:schemeClr>
              </a:gs>
            </a:gsLst>
            <a:lin ang="12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29544" y="3029995"/>
            <a:ext cx="6022056"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6022056"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911228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590368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48525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353291642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9083029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2762564246"/>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EEFF5A-5F64-A848-A9FC-B7EF75724940}"/>
              </a:ext>
            </a:extLst>
          </p:cNvPr>
          <p:cNvSpPr/>
          <p:nvPr userDrawn="1"/>
        </p:nvSpPr>
        <p:spPr bwMode="auto">
          <a:xfrm>
            <a:off x="6118898" y="0"/>
            <a:ext cx="6096000" cy="6876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5134143"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5" y="440495"/>
            <a:ext cx="5145036" cy="739343"/>
          </a:xfrm>
          <a:prstGeom prst="rect">
            <a:avLst/>
          </a:prstGeom>
        </p:spPr>
        <p:txBody>
          <a:bodyPr vert="horz" wrap="square" lIns="0" tIns="0" rIns="0" bIns="0" rtlCol="0" anchor="t">
            <a:noAutofit/>
          </a:bodyPr>
          <a:lstStyle>
            <a:lvl1pPr>
              <a:lnSpc>
                <a:spcPct val="100000"/>
              </a:lnSpc>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9458311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450160385"/>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2648907018"/>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2889267186"/>
      </p:ext>
    </p:extLst>
  </p:cSld>
  <p:clrMapOvr>
    <a:masterClrMapping/>
  </p:clrMapOvr>
  <p:transition>
    <p:fade/>
  </p:transition>
  <p:extLst>
    <p:ext uri="{DCECCB84-F9BA-43D5-87BE-67443E8EF086}">
      <p15:sldGuideLst xmlns:p15="http://schemas.microsoft.com/office/powerpoint/2012/main"/>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56217947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6270313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363546974"/>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275354128"/>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185325614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630823"/>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109344165"/>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573124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1018583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10492528"/>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9637755"/>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99913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88086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161571095"/>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7363859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02605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4343465"/>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93605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1535210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62894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27300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55113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124331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52712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7489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52008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4870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060182157"/>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25072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770573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65739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17692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243865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1355687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17807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64926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79029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97650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88875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83922895"/>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27625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35529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193230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3381373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51501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69847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568947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755568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F09A2F8D-7282-42D8-BA42-8ECA61F93A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367418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2" name="Picture 11" descr="Birdseye view of people sitting around 2 different tables with laptops and papers">
            <a:extLst>
              <a:ext uri="{FF2B5EF4-FFF2-40B4-BE49-F238E27FC236}">
                <a16:creationId xmlns:a16="http://schemas.microsoft.com/office/drawing/2014/main" id="{CD3FC05A-8415-4AF0-BC5B-59D7CC69D43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476877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482602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19170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640874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1728479C-F919-436D-98DA-63AFD420E287}"/>
              </a:ext>
            </a:extLst>
          </p:cNvPr>
          <p:cNvSpPr>
            <a:spLocks noGrp="1"/>
          </p:cNvSpPr>
          <p:nvPr>
            <p:ph type="ftr" sz="quarter" idx="11"/>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C59F5A40-8D88-4AD1-A749-15D770BB7118}"/>
              </a:ext>
            </a:extLst>
          </p:cNvPr>
          <p:cNvSpPr>
            <a:spLocks noGrp="1"/>
          </p:cNvSpPr>
          <p:nvPr>
            <p:ph type="sldNum" sz="quarter" idx="12"/>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9768289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6031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5568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08828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E3C38696-B7A4-494C-891F-D5957A8EBD90}"/>
              </a:ext>
            </a:extLst>
          </p:cNvPr>
          <p:cNvSpPr>
            <a:spLocks noGrp="1"/>
          </p:cNvSpPr>
          <p:nvPr>
            <p:ph type="ftr" sz="quarter" idx="10"/>
          </p:nvPr>
        </p:nvSpPr>
        <p:spPr>
          <a:xfrm>
            <a:off x="498475" y="6565391"/>
            <a:ext cx="2451100" cy="246221"/>
          </a:xfrm>
        </p:spPr>
        <p:txBody>
          <a:bodyPr/>
          <a:lstStyle/>
          <a:p>
            <a:r>
              <a:rPr lang="en-IN"/>
              <a:t>Microsoft Confidential—Internal Only</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789386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3064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92245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0415045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accent4"/>
                </a:solidFill>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112" indent="0">
              <a:buNone/>
              <a:defRPr/>
            </a:lvl2pPr>
            <a:lvl3pPr marL="914225" indent="0">
              <a:buNone/>
              <a:defRPr/>
            </a:lvl3pPr>
            <a:lvl4pPr marL="1371337" indent="0">
              <a:buNone/>
              <a:defRPr/>
            </a:lvl4pPr>
            <a:lvl5pPr marL="1828449"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0582276" y="6346521"/>
            <a:ext cx="1517649" cy="501497"/>
          </a:xfrm>
          <a:prstGeom prst="rect">
            <a:avLst/>
          </a:prstGeom>
        </p:spPr>
      </p:pic>
    </p:spTree>
    <p:extLst>
      <p:ext uri="{BB962C8B-B14F-4D97-AF65-F5344CB8AC3E}">
        <p14:creationId xmlns:p14="http://schemas.microsoft.com/office/powerpoint/2010/main" val="26573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24664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060214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609672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46644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25857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553452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41095596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0166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722785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1115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511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7038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27438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50684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3869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F0A695F-7F6A-41D9-A136-9FDC1C0AAB60}"/>
              </a:ext>
            </a:extLst>
          </p:cNvPr>
          <p:cNvSpPr>
            <a:spLocks noGrp="1"/>
          </p:cNvSpPr>
          <p:nvPr>
            <p:ph type="ftr" sz="quarter" idx="10"/>
          </p:nvPr>
        </p:nvSpPr>
        <p:spPr/>
        <p:txBody>
          <a:bodyPr/>
          <a:lstStyle/>
          <a:p>
            <a:r>
              <a:rPr lang="en-IN"/>
              <a:t>Microsoft Confidential—Internal Only</a:t>
            </a:r>
          </a:p>
        </p:txBody>
      </p:sp>
      <p:sp>
        <p:nvSpPr>
          <p:cNvPr id="3" name="Slide Number Placeholder 2">
            <a:extLst>
              <a:ext uri="{FF2B5EF4-FFF2-40B4-BE49-F238E27FC236}">
                <a16:creationId xmlns:a16="http://schemas.microsoft.com/office/drawing/2014/main" id="{8C33805D-8F6B-40DD-A002-FB3A9E7F2628}"/>
              </a:ext>
            </a:extLst>
          </p:cNvPr>
          <p:cNvSpPr>
            <a:spLocks noGrp="1"/>
          </p:cNvSpPr>
          <p:nvPr>
            <p:ph type="sldNum" sz="quarter" idx="11"/>
          </p:nvPr>
        </p:nvSpPr>
        <p:spPr>
          <a:xfrm>
            <a:off x="11605292" y="6565391"/>
            <a:ext cx="380999" cy="246221"/>
          </a:xfrm>
          <a:prstGeom prst="rect">
            <a:avLst/>
          </a:prstGeom>
        </p:spPr>
        <p:txBody>
          <a:bodyPr/>
          <a:lstStyle/>
          <a:p>
            <a:fld id="{EAA0DCFB-5E65-472C-A423-BA3AA87976EA}" type="slidenum">
              <a:rPr lang="en-IN" smtClean="0"/>
              <a:pPr/>
              <a:t>‹#›</a:t>
            </a:fld>
            <a:endParaRPr lang="en-IN"/>
          </a:p>
        </p:txBody>
      </p:sp>
    </p:spTree>
    <p:extLst>
      <p:ext uri="{BB962C8B-B14F-4D97-AF65-F5344CB8AC3E}">
        <p14:creationId xmlns:p14="http://schemas.microsoft.com/office/powerpoint/2010/main" val="29247306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38955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17579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02764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1343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chemeClr val="tx2"/>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271CD6B2-3044-43CA-AB80-E493087A7813}"/>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0601" b="18259"/>
          <a:stretch/>
        </p:blipFill>
        <p:spPr>
          <a:xfrm>
            <a:off x="8874943" y="3525690"/>
            <a:ext cx="3317057" cy="3332310"/>
          </a:xfrm>
          <a:prstGeom prst="rect">
            <a:avLst/>
          </a:prstGeom>
        </p:spPr>
      </p:pic>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10" name="Picture 9">
            <a:extLst>
              <a:ext uri="{FF2B5EF4-FFF2-40B4-BE49-F238E27FC236}">
                <a16:creationId xmlns:a16="http://schemas.microsoft.com/office/drawing/2014/main" id="{4774EE6A-89D0-475E-85B9-CBEFA634A1F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888529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bg bwMode="gray">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4CB9D2F-F5F8-42D4-BF59-2CA4DB9E49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6DB8C22-FB56-485D-B4F9-E8FC084E9ED0}"/>
              </a:ext>
            </a:extLst>
          </p:cNvPr>
          <p:cNvSpPr/>
          <p:nvPr userDrawn="1"/>
        </p:nvSpPr>
        <p:spPr bwMode="auto">
          <a:xfrm>
            <a:off x="269302" y="2759101"/>
            <a:ext cx="6545155" cy="3586713"/>
          </a:xfrm>
          <a:prstGeom prst="rect">
            <a:avLst/>
          </a:prstGeom>
          <a:solidFill>
            <a:schemeClr val="bg2">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2759101"/>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4553488"/>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100454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lide Blue Wheels">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B70FAF5-8C20-46B9-ACD2-59CB29616EE4}"/>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8" name="Picture 7" descr="A close up of a logo&#10;&#10;Description generated with very high confidence">
              <a:extLst>
                <a:ext uri="{FF2B5EF4-FFF2-40B4-BE49-F238E27FC236}">
                  <a16:creationId xmlns:a16="http://schemas.microsoft.com/office/drawing/2014/main" id="{C1D3A788-3E0F-4EDB-97B1-86EF1BD4C3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190172"/>
              <a:ext cx="341513" cy="33340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32CDFB0C-7B87-4A54-8EE7-F049F46153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190172"/>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4D0DDDA1-6E51-40C1-B120-517D1D0C04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195250"/>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4C8C6997-17E0-4CB7-AA8B-1B0ADF2191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18530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86DBF042-DE72-48B2-BC08-49E4BC04E6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18530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8CEFAA07-A35F-47E2-84AB-65806F2DCE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125E31BA-7612-4169-8CEB-C3382AD1C0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4ACC062F-D825-49BF-B6F2-F63675A7B2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50FAA90A-549F-4388-A0E1-E69D0C7BA8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9C8462A-402D-4079-8F43-D45FE68CA7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194934"/>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EA54D81-9D1C-4E86-8472-BFCB59BBF8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194934"/>
              <a:ext cx="341513" cy="33340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06DCA2D2-44BC-401D-A172-C809700ED0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194934"/>
              <a:ext cx="341513" cy="33340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6A3DE7EB-6087-4631-BD30-D111782577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194934"/>
              <a:ext cx="341513" cy="33340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07F015B2-FC46-4F3B-B3BC-8C21B992DF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199732"/>
              <a:ext cx="341513" cy="33340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076AA474-01F1-4EE4-B176-39EF13928A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194934"/>
              <a:ext cx="341513" cy="33340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C95A71D0-39F4-4DA1-ADF4-C21DA6121C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705939"/>
              <a:ext cx="341513" cy="33340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61F76E08-C797-4BAD-AB16-0E6BA2AE65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705939"/>
              <a:ext cx="341513" cy="33340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2CEBB21A-B485-4A78-B7C1-19A7498A15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711017"/>
              <a:ext cx="341513" cy="33340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E0E90BE7-8909-4F0B-92A0-C5D06953D8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701071"/>
              <a:ext cx="341513" cy="33340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79E3032B-D275-4C2F-9797-16FF5EB584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701071"/>
              <a:ext cx="341513" cy="33340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0D9485EE-1583-4731-87C4-E610FBAB32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710701"/>
              <a:ext cx="341513" cy="33340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C10A0D77-9A4F-4753-89FA-B4C18149096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710701"/>
              <a:ext cx="341513" cy="33340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9487867A-238D-4314-AA2E-F3CB2E4CA6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710701"/>
              <a:ext cx="341513" cy="33340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E056008A-1DF2-4088-970D-FF1371F184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710701"/>
              <a:ext cx="341513" cy="33340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D777A6A6-1504-41CB-B739-4F598CD20F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710701"/>
              <a:ext cx="341513" cy="33340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81031CD0-A336-4E56-A0F3-7B170EA51E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710701"/>
              <a:ext cx="341513" cy="33340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43D429C-EC71-4CB4-AB11-D3612113B0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710701"/>
              <a:ext cx="341513" cy="33340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7B62B8BD-49B7-4111-BF64-3648B1BFD9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710701"/>
              <a:ext cx="341513" cy="33340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416C0A46-87F3-421F-BA0A-270C207B78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715499"/>
              <a:ext cx="341513" cy="33340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295F93ED-9CAE-4BA3-8323-C9BC8042B59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710701"/>
              <a:ext cx="341513" cy="33340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00FB8D-16FE-40C8-AF90-6AC386AD7E8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1219138"/>
              <a:ext cx="341513" cy="33340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B70F63A9-F340-4FDE-905B-ED67A9614B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1219138"/>
              <a:ext cx="341513" cy="33340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A6868703-46DB-4832-B2F6-13AFE96034E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1224216"/>
              <a:ext cx="341513" cy="33340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9282E6B9-B177-42AE-B64A-E80C814848F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1214270"/>
              <a:ext cx="341513" cy="33340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5F2D529C-30F4-4A8B-AA94-F5F21FA2EC4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1214270"/>
              <a:ext cx="341513" cy="33340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A1722643-5BEA-47EE-8340-6876EEBF54D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1223900"/>
              <a:ext cx="341513" cy="33340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597B2B0C-C016-4F3D-9048-95A883F2FED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1223900"/>
              <a:ext cx="341513" cy="33340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EA3102FC-E792-4852-B209-0F072B093C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1223900"/>
              <a:ext cx="341513" cy="33340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60333E6A-7E78-4ACB-A5C4-70DFFD0F89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1223900"/>
              <a:ext cx="341513" cy="33340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6A116F2E-D27D-4890-B2E1-375397E3F42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1223900"/>
              <a:ext cx="341513" cy="33340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B027D1C1-9724-46F7-B0A9-0DD0A4A690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1223900"/>
              <a:ext cx="341513" cy="33340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4516C18E-98D0-4BAD-B533-D1CE0F874B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1223900"/>
              <a:ext cx="341513" cy="33340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097F3ED-BB12-416C-99A0-2A0CB2A82DE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1223900"/>
              <a:ext cx="341513" cy="33340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3E43DAB6-1638-4336-B12B-2F824C49B0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1228698"/>
              <a:ext cx="341513" cy="33340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EF13EC33-748A-4550-914C-68CDFB5444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1223900"/>
              <a:ext cx="341513" cy="33340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090F3231-0F9B-4BA9-89AB-00B792D8C0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1735631"/>
              <a:ext cx="341513" cy="33340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6985C2AE-F3DA-4DAE-A443-3A6B03678B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1735631"/>
              <a:ext cx="341513" cy="33340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920FAB2F-13CC-42FA-8976-C0ADB7881B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1740709"/>
              <a:ext cx="341513" cy="33340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BD26CB9E-99C3-44E3-B04B-FC1DA6C520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1730763"/>
              <a:ext cx="341513" cy="33340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EB688392-29B0-4736-A301-7D76F629B8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1730763"/>
              <a:ext cx="341513" cy="33340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701F72D4-119C-47D1-9FFB-2975338F0C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1740393"/>
              <a:ext cx="341513" cy="33340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622B691B-73B2-4191-A5B9-B8244A0710B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1740393"/>
              <a:ext cx="341513" cy="33340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D4F93EAD-088E-4BBA-BDF0-AB5E9635D3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1740393"/>
              <a:ext cx="341513" cy="33340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E23F67C3-F944-41EF-BA13-7DA0F89CB6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1740393"/>
              <a:ext cx="341513" cy="33340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9022D64A-AAE8-41FE-93B0-49397E5E6B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1740393"/>
              <a:ext cx="341513" cy="33340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D5AF82F1-3ADF-4FFE-8CFA-7D5A5DF2CA2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1740393"/>
              <a:ext cx="341513" cy="33340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DA1AC4B2-8DD8-4A59-A4C6-4A919A0807A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1740393"/>
              <a:ext cx="341513" cy="33340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94A991C0-2AAF-4E7D-AE06-A3E848D0B8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1740393"/>
              <a:ext cx="341513" cy="33340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CC7F8F26-4E26-4121-B24D-720CF429CC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1745191"/>
              <a:ext cx="341513" cy="33340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AA041A25-ABF4-43A6-87AE-C516F7F2BF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1740393"/>
              <a:ext cx="341513" cy="33340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683CEDD-77CB-4D20-9269-8D61D45DD8A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2250620"/>
              <a:ext cx="341513" cy="33340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D87D5B7D-1472-4D89-A341-11E0F77DBAE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2250620"/>
              <a:ext cx="341513" cy="33340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DD0931B4-267F-4410-9650-97F41A83BF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2255698"/>
              <a:ext cx="341513" cy="33340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93B5B4B-840D-43E9-A4B9-038C9A526A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2245752"/>
              <a:ext cx="341513" cy="33340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2D7F22C7-4A34-4951-B0E3-ABFF879DC3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2245752"/>
              <a:ext cx="341513" cy="33340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E1FE040E-F551-42EF-AC9F-F96140ADCD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2255382"/>
              <a:ext cx="341513" cy="33340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1D59BF88-B576-409B-9FD4-A672AFAE38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2255382"/>
              <a:ext cx="341513" cy="33340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30F59CB4-DF6D-4912-9CC5-3546A65EA74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2255382"/>
              <a:ext cx="341513" cy="33340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B3729A98-9D4E-4348-9E1B-58FABB9814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2255382"/>
              <a:ext cx="341513" cy="33340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039955CB-5B13-44F8-9A3A-1DB42DB872D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2255382"/>
              <a:ext cx="341513" cy="33340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8B1DF692-C863-4A93-AE34-387FA7BC36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2255382"/>
              <a:ext cx="341513" cy="33340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1678343B-15F8-4543-9C77-7436ED8C41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2255382"/>
              <a:ext cx="341513" cy="33340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FC77254D-F43F-4884-A9DE-12EDAFC694E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2255382"/>
              <a:ext cx="341513" cy="33340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958B20B8-59A5-4106-8C2A-E2E8FDE587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2260180"/>
              <a:ext cx="341513" cy="33340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76B6479A-98B3-46A4-9F13-8569397918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2255382"/>
              <a:ext cx="341513" cy="33340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55E4000-B9DF-4409-B018-9A566DCC8BA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2766024"/>
              <a:ext cx="341513" cy="33340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11DB0C54-887B-4A22-A583-CCE9AFCB0F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2766024"/>
              <a:ext cx="341513" cy="33340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5E6C70D9-64E4-4326-8740-5A64C19315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2771102"/>
              <a:ext cx="341513" cy="33340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CA6A0A75-8118-4BF5-9EE9-7BEF4A8C22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2761156"/>
              <a:ext cx="341513" cy="33340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5F8475A3-5F61-48A5-A2F5-ED431E49B4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2761156"/>
              <a:ext cx="341513" cy="33340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7658C375-7D54-4A13-8C09-E33C3B79504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2770786"/>
              <a:ext cx="341513" cy="33340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A91CB554-A42E-45BE-8A7B-E9FAA2EEC1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2770786"/>
              <a:ext cx="341513" cy="33340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54FB019-6E49-4DE8-A017-0C5179648AC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2770786"/>
              <a:ext cx="341513" cy="33340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7F199E23-F167-43A6-8AE2-894D2FFE86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2770786"/>
              <a:ext cx="341513" cy="33340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5A9B4BD9-60C0-4996-A855-44317B8334D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2770786"/>
              <a:ext cx="341513" cy="33340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A43DFE9B-E570-47EC-A7AB-FC6A710ACA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2770786"/>
              <a:ext cx="341513" cy="33340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63C16238-4544-45CA-A99D-765523CE1C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2770786"/>
              <a:ext cx="341513" cy="33340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5B5292CA-E00B-40FF-B267-DA7917F8191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2770786"/>
              <a:ext cx="341513" cy="33340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D9EC62A2-229E-48C1-88F7-3754C37171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2775584"/>
              <a:ext cx="341513" cy="33340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11EC75AA-DAC3-49D9-9448-3CF90A7266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2770786"/>
              <a:ext cx="341513" cy="33340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E4CC0A4B-0453-4626-A5AD-DDBCFD7A0E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3276156"/>
              <a:ext cx="341513" cy="33340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339D1BD8-212D-4EF8-A5A9-807703DF0E0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3276156"/>
              <a:ext cx="341513" cy="33340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AB04C5D6-EC30-4791-AAA8-449B890127F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3281234"/>
              <a:ext cx="341513" cy="33340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717CBEA1-6879-48D6-957E-2A79F7DF73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3271288"/>
              <a:ext cx="341513" cy="33340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43000691-3142-4B6D-BFEA-9BC07C6DE51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3271288"/>
              <a:ext cx="341513" cy="33340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8C253A7E-3738-48E4-890C-98DA42C2648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3280918"/>
              <a:ext cx="341513" cy="33340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803D7953-8920-46C0-9646-0863F21766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3280918"/>
              <a:ext cx="341513" cy="33340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FE815123-AC0D-41B8-A0B4-EB9EB8B76A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3280918"/>
              <a:ext cx="341513" cy="33340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7DE475CA-75A7-46E9-A4C8-AE3746CAA3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3280918"/>
              <a:ext cx="341513" cy="33340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6665023A-0904-40C6-885B-57DF507EBF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3280918"/>
              <a:ext cx="341513" cy="33340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9D377489-48A4-4C13-AE39-10C898A6418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3280918"/>
              <a:ext cx="341513" cy="33340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370ECB5A-C568-468E-8A4C-B9CC6E8D36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3280918"/>
              <a:ext cx="341513" cy="33340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ABD58FD1-1DCA-4225-9964-0D0C476EC7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3280918"/>
              <a:ext cx="341513" cy="33340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E70E67CB-4954-4DF8-9A65-00F5B78309B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3285716"/>
              <a:ext cx="341513" cy="33340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C4384CDC-4C88-4BFE-BDE6-B23DB2DDAC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3280918"/>
              <a:ext cx="341513" cy="33340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24B81E48-3D6D-40C7-9A8F-67B9FC668B1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3786878"/>
              <a:ext cx="341513" cy="33340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A90432D-C7F3-4791-A615-A60304D1DD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3786878"/>
              <a:ext cx="341513" cy="33340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DE423AE9-8CF0-4773-9246-FDB79D2669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3791956"/>
              <a:ext cx="341513" cy="33340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4CC5DB68-AB34-4DC7-957F-2880FDFF5F2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3782010"/>
              <a:ext cx="341513" cy="33340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842E592-82C9-4E7F-8AD6-F52EFA2EFF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3782010"/>
              <a:ext cx="341513" cy="33340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4AB419A9-1613-4D17-8910-B8DF12C1DF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3791640"/>
              <a:ext cx="341513" cy="33340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45A3BF67-B752-4507-975B-B9ABC6792D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3791640"/>
              <a:ext cx="341513" cy="33340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0820A6B0-AF15-4B43-BD07-34FE4FBE62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3791640"/>
              <a:ext cx="341513" cy="33340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E6B344E5-DE96-428E-90EC-0E1CFA88A5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3791640"/>
              <a:ext cx="341513" cy="33340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2D3BDB1E-82C8-448C-A578-F569DBB6C4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3791640"/>
              <a:ext cx="341513" cy="33340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E6FE22E0-ED42-4452-858A-28526EAC35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3791640"/>
              <a:ext cx="341513" cy="33340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632E3A9B-F1CA-4CB6-A9E4-0B55C57FCD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3791640"/>
              <a:ext cx="341513" cy="33340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D5FF90E0-6A5B-43F5-8878-A31C1998C2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3791640"/>
              <a:ext cx="341513" cy="33340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B4BB2B28-3861-4DD1-ABA1-386728DF92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3796438"/>
              <a:ext cx="341513" cy="33340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E5AF9315-E48D-4546-90B3-7682E769194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3791640"/>
              <a:ext cx="341513" cy="33340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F963B3E9-F2C0-4206-AD61-48BF71AC6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4301744"/>
              <a:ext cx="341513" cy="33340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72134D3D-9DAB-4F99-9C23-DBE358F569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4301744"/>
              <a:ext cx="341513" cy="33340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46509706-37F4-4F0B-9180-8A29B4B9B5C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4306822"/>
              <a:ext cx="341513" cy="33340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C0679338-1607-4F71-A1C4-9854F3E833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4296876"/>
              <a:ext cx="341513" cy="33340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9E4A3F2-9BBD-44C0-B6C0-FB963F01AA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4296876"/>
              <a:ext cx="341513" cy="33340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09699E4E-CAF6-45AC-ACEC-2E3FD34545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4306506"/>
              <a:ext cx="341513" cy="33340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9F87ADA9-C910-47B1-B091-C25F3A2567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4306506"/>
              <a:ext cx="341513" cy="33340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45C54FF6-E737-4538-A423-00F0509AE9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4306506"/>
              <a:ext cx="341513" cy="33340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64BC7C1C-6DD4-42B3-891B-3B9C6EFDDD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4306506"/>
              <a:ext cx="341513" cy="33340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4965F4F7-D8D0-4F7C-AEC3-70A5291CA1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4306506"/>
              <a:ext cx="341513" cy="33340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EEF625BC-0374-45D7-80A6-647CC72629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4306506"/>
              <a:ext cx="341513" cy="33340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AC0379E6-51CD-45AE-9967-2BE0B65562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4306506"/>
              <a:ext cx="341513" cy="33340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448EF97C-29D2-49FD-BDBF-E527DD40B0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4306506"/>
              <a:ext cx="341513" cy="33340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EDBF8853-D59C-4BA2-A4A6-791960759E5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4311304"/>
              <a:ext cx="341513" cy="33340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3242BB9F-77DE-4A44-BFEE-F7AB632758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4306506"/>
              <a:ext cx="341513" cy="33340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B43CE1DD-9BF3-42F4-9EAF-9C3886728B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4817200"/>
              <a:ext cx="341513" cy="33340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42807D1B-29F3-4B71-AF43-4CB176B6E9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4817200"/>
              <a:ext cx="341513" cy="33340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3000B5DC-B8C4-41C2-BA6B-9A25E956BC2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4822278"/>
              <a:ext cx="341513" cy="33340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7FBCEED5-C30F-4F6B-88BF-86A06948AC1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4812332"/>
              <a:ext cx="341513" cy="33340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88393396-EA6A-48B8-98BC-E27BB7143A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4812332"/>
              <a:ext cx="341513" cy="33340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B6C633FD-D188-454D-A301-14A026ADEE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4821962"/>
              <a:ext cx="341513" cy="33340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FF62B143-DDFB-45F1-B4C6-2D8B02DD020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4821962"/>
              <a:ext cx="341513" cy="33340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C7A754DB-E8D6-4960-BB86-B8164B1D3F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4821962"/>
              <a:ext cx="341513" cy="33340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D2971BDC-1507-415E-9C2E-9A2EBD6B69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4821962"/>
              <a:ext cx="341513" cy="33340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E1FC8AEF-E862-41BF-8814-C9894A79F9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4821962"/>
              <a:ext cx="341513" cy="33340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BAD2109C-71E2-4922-98D2-D42950481C3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4821962"/>
              <a:ext cx="341513" cy="33340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F19F9B4B-F00F-4C3A-B7AB-F4EBF3488F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4821962"/>
              <a:ext cx="341513" cy="33340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74A6F74A-875B-4CF9-B40C-CDF010F0DC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4821962"/>
              <a:ext cx="341513" cy="33340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1FC78428-1153-4375-B9B0-5458F8619E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4826760"/>
              <a:ext cx="341513" cy="33340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BAC97F2A-739D-4A45-8726-B6353DC3EB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4821962"/>
              <a:ext cx="341513" cy="33340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ED679B95-855E-4FF7-AEEA-91CB393FDC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5327532"/>
              <a:ext cx="341513" cy="33340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2BE2CD9B-ACF1-4E30-9AF3-967214159C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5327532"/>
              <a:ext cx="341513" cy="33340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C84F720A-C748-4455-9625-78AE5A2F69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5332610"/>
              <a:ext cx="341513" cy="33340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13FEF415-73EA-44F0-A579-FD0A3DD1F1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5322664"/>
              <a:ext cx="341513" cy="33340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6372145-BE57-4432-9CD6-BA2CAA13504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5322664"/>
              <a:ext cx="341513" cy="33340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C53644BB-90A5-4B79-9748-AD7BE18F932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5332294"/>
              <a:ext cx="341513" cy="33340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12D75194-8111-4C50-8B16-0239CCD5E18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5332294"/>
              <a:ext cx="341513" cy="33340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159A3B47-F231-4BEA-821A-1AF4A72A8A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5332294"/>
              <a:ext cx="341513" cy="33340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FA2CF15B-5E2E-41A8-B15E-8F333477A2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5332294"/>
              <a:ext cx="341513" cy="33340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14247C1C-9EEE-49AE-AC8F-111F3BDA4B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5332294"/>
              <a:ext cx="341513" cy="33340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5C7557EA-1738-407F-8258-C432B22605F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5332294"/>
              <a:ext cx="341513" cy="33340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1D33CFC1-EB68-4440-B689-961CD8D6D3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5332294"/>
              <a:ext cx="341513" cy="33340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8B1F8B51-F827-4528-AD9A-27596F9C3A3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5332294"/>
              <a:ext cx="341513" cy="33340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7F3CF93A-EF04-4CD1-8632-E6BECA0F5C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5337092"/>
              <a:ext cx="341513" cy="33340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26DB4566-CE38-4D26-BB73-9E2F2DEA2B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5332294"/>
              <a:ext cx="341513" cy="33340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CFF7B442-8165-486F-8450-A9DDA34D7D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5838289"/>
              <a:ext cx="341513" cy="33340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48016C1E-1619-41A4-891A-AF12DA7C66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5838289"/>
              <a:ext cx="341513" cy="33340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783564EB-0A41-4515-AF10-53CF3E3702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5843367"/>
              <a:ext cx="341513" cy="33340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780132D-6EC3-444E-808C-698C800401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5833421"/>
              <a:ext cx="341513" cy="33340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7F2A856C-A51D-4A29-AF19-3068B580B51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5833421"/>
              <a:ext cx="341513" cy="33340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0DD57C75-6B3F-4679-A4AE-48AC33449E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5843051"/>
              <a:ext cx="341513" cy="33340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367FA200-4266-4B2F-9770-C78A09B860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5843051"/>
              <a:ext cx="341513" cy="33340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6F6417B4-A00B-442F-9CFE-E753ADBCBA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5843051"/>
              <a:ext cx="341513" cy="33340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6122581-7EEE-4BF1-86EA-F9FAFD53E15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5843051"/>
              <a:ext cx="341513" cy="33340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4268A00C-33EC-40E9-BA61-921B51C78B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5843051"/>
              <a:ext cx="341513" cy="33340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FA01C3D3-03C1-4D38-A46A-4AF04BDC65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5843051"/>
              <a:ext cx="341513" cy="33340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C4AAF1EF-F457-40AC-930A-40A4BC0E92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5843051"/>
              <a:ext cx="341513" cy="33340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7999A52A-F9A5-4634-A695-1FE9E4B564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5843051"/>
              <a:ext cx="341513" cy="33340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DC9AD6E5-15EE-4807-9622-07231A1AE8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5847849"/>
              <a:ext cx="341513" cy="33340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A343934E-1B0E-42BA-B762-EA58240435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5843051"/>
              <a:ext cx="341513" cy="33340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B047F364-DD6A-49CA-B74A-36DE31E095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6355931"/>
              <a:ext cx="341513" cy="33340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0EFA77D2-8A7D-4534-8A6A-33C383144A2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6355931"/>
              <a:ext cx="341513" cy="33340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2AB870FB-0A52-4F59-B91D-E52FBA0500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6361009"/>
              <a:ext cx="341513" cy="33340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4C09C52F-118F-45C1-BD74-98384D4AAA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6351063"/>
              <a:ext cx="341513" cy="33340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A4E88985-8866-48A7-B9F9-480F436360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6351063"/>
              <a:ext cx="341513" cy="33340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5CFEAF8F-011D-4AF5-987D-A9062E488C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6360693"/>
              <a:ext cx="341513" cy="33340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86A9CC4F-6D6A-4B42-A985-ADD173F314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6360693"/>
              <a:ext cx="341513" cy="33340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38697690-B5D4-4039-B541-7BC6990D42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6360693"/>
              <a:ext cx="341513" cy="33340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279A660F-6116-4B7A-930E-52B1D0D48C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6360693"/>
              <a:ext cx="341513" cy="33340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83C6D1B8-035E-4AC0-B522-E746067BA9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6360693"/>
              <a:ext cx="341513" cy="33340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2C3C0CF4-F74C-4FCD-B84C-5108FE2D66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6360693"/>
              <a:ext cx="341513" cy="33340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F329B57F-D932-49CD-849E-885E28CF45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6360693"/>
              <a:ext cx="341513" cy="33340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83E38399-0C5B-40E4-B8E9-A1E1A56EA1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6360693"/>
              <a:ext cx="341513" cy="33340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ECE285B1-9CF1-44FC-9CDB-1D43BF9301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6365491"/>
              <a:ext cx="341513" cy="333408"/>
            </a:xfrm>
            <a:prstGeom prst="rect">
              <a:avLst/>
            </a:prstGeom>
          </p:spPr>
        </p:pic>
        <p:pic>
          <p:nvPicPr>
            <p:cNvPr id="204" name="Picture 203" descr="A close up of a logo&#10;&#10;Description generated with very high confidence">
              <a:extLst>
                <a:ext uri="{FF2B5EF4-FFF2-40B4-BE49-F238E27FC236}">
                  <a16:creationId xmlns:a16="http://schemas.microsoft.com/office/drawing/2014/main" id="{F2F19162-970F-4BB4-A28D-7C1FC9AF6DE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6360693"/>
              <a:ext cx="341513" cy="333408"/>
            </a:xfrm>
            <a:prstGeom prst="rect">
              <a:avLst/>
            </a:prstGeom>
          </p:spPr>
        </p:pic>
      </p:grpSp>
      <p:sp>
        <p:nvSpPr>
          <p:cNvPr id="205" name="Rectangle 204">
            <a:extLst>
              <a:ext uri="{FF2B5EF4-FFF2-40B4-BE49-F238E27FC236}">
                <a16:creationId xmlns:a16="http://schemas.microsoft.com/office/drawing/2014/main" id="{99FE3356-AA4D-4D1C-B049-BCC200252582}"/>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313" strike="noStrike" spc="-49" baseline="0">
                <a:solidFill>
                  <a:schemeClr val="bg1"/>
                </a:solidFill>
              </a:defRPr>
            </a:lvl1pPr>
          </a:lstStyle>
          <a:p>
            <a:r>
              <a:rPr lang="en-US"/>
              <a:t>Azure Kubernetes Service</a:t>
            </a:r>
            <a:br>
              <a:rPr lang="en-US"/>
            </a:br>
            <a:r>
              <a:rPr lang="en-US"/>
              <a:t>title or event name</a:t>
            </a:r>
          </a:p>
        </p:txBody>
      </p:sp>
      <p:pic>
        <p:nvPicPr>
          <p:cNvPr id="206" name="Picture 205">
            <a:extLst>
              <a:ext uri="{FF2B5EF4-FFF2-40B4-BE49-F238E27FC236}">
                <a16:creationId xmlns:a16="http://schemas.microsoft.com/office/drawing/2014/main" id="{07958F0D-9C1D-4BA8-B72E-C001D046B69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163697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Gray">
    <p:bg>
      <p:bgPr>
        <a:solidFill>
          <a:schemeClr val="accent2"/>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BE13C82D-B3B8-4E8B-8CF3-594C34A3865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1021" b="18480"/>
          <a:stretch/>
        </p:blipFill>
        <p:spPr>
          <a:xfrm>
            <a:off x="8892515" y="3529817"/>
            <a:ext cx="3299485" cy="3328184"/>
          </a:xfrm>
          <a:prstGeom prst="rect">
            <a:avLst/>
          </a:prstGeom>
        </p:spPr>
      </p:pic>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806792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lide Gray Wheels">
    <p:bg>
      <p:bgPr>
        <a:solidFill>
          <a:schemeClr val="accent2"/>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A2A5FF5-9C22-46FF-9A2F-69FB1B3915E8}"/>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7" name="Picture 6" descr="A close up of a logo&#10;&#10;Description generated with very high confidence">
              <a:extLst>
                <a:ext uri="{FF2B5EF4-FFF2-40B4-BE49-F238E27FC236}">
                  <a16:creationId xmlns:a16="http://schemas.microsoft.com/office/drawing/2014/main" id="{054A7714-DB02-48D3-8455-537BC876879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216260"/>
              <a:ext cx="346254" cy="33832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0CB5FE73-FB36-43C0-938F-A29616EA6F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213038"/>
              <a:ext cx="346254" cy="33832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4F1DF270-289B-4AEE-929E-49D7CEF785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210441"/>
              <a:ext cx="346254" cy="338328"/>
            </a:xfrm>
            <a:prstGeom prst="rect">
              <a:avLst/>
            </a:prstGeom>
          </p:spPr>
        </p:pic>
        <p:pic>
          <p:nvPicPr>
            <p:cNvPr id="10" name="Picture 9" descr="A close up of a logo&#10;&#10;Description generated with very high confidence">
              <a:extLst>
                <a:ext uri="{FF2B5EF4-FFF2-40B4-BE49-F238E27FC236}">
                  <a16:creationId xmlns:a16="http://schemas.microsoft.com/office/drawing/2014/main" id="{03BAE200-2087-48C5-96BF-FAFD8357FF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210404"/>
              <a:ext cx="346254" cy="33832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135398E1-877B-4055-9FB2-477039B210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210404"/>
              <a:ext cx="346254" cy="33832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A5BF3443-5DE2-47D9-AD87-0529225F4C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210404"/>
              <a:ext cx="346254" cy="33832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8A56C4A-D6AD-4941-A007-B69D98BB15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210404"/>
              <a:ext cx="346254" cy="33832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576EA36E-1D2F-4C77-81CB-2A333D757E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210404"/>
              <a:ext cx="346254" cy="33832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23249C2C-A37F-4695-957E-99B01CE8D8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206121"/>
              <a:ext cx="346254" cy="33832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8784AC12-FD09-4841-BDBC-2958A6D7B3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204998"/>
              <a:ext cx="346254" cy="33832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A14F825-E0F5-44E2-967A-8F7A7F7948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204998"/>
              <a:ext cx="346254" cy="33832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76660538-6B16-410A-BED5-DF2EC215BD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204998"/>
              <a:ext cx="346254" cy="338328"/>
            </a:xfrm>
            <a:prstGeom prst="rect">
              <a:avLst/>
            </a:prstGeom>
          </p:spPr>
        </p:pic>
        <p:pic>
          <p:nvPicPr>
            <p:cNvPr id="21" name="Picture 20" descr="A close up of a logo&#10;&#10;Description generated with very high confidence">
              <a:extLst>
                <a:ext uri="{FF2B5EF4-FFF2-40B4-BE49-F238E27FC236}">
                  <a16:creationId xmlns:a16="http://schemas.microsoft.com/office/drawing/2014/main" id="{6BFDADE4-4E59-4A76-83B2-228141DC1F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210404"/>
              <a:ext cx="346254" cy="338328"/>
            </a:xfrm>
            <a:prstGeom prst="rect">
              <a:avLst/>
            </a:prstGeom>
          </p:spPr>
        </p:pic>
        <p:pic>
          <p:nvPicPr>
            <p:cNvPr id="22" name="Picture 21" descr="A close up of a logo&#10;&#10;Description generated with very high confidence">
              <a:extLst>
                <a:ext uri="{FF2B5EF4-FFF2-40B4-BE49-F238E27FC236}">
                  <a16:creationId xmlns:a16="http://schemas.microsoft.com/office/drawing/2014/main" id="{435DFC21-A6F6-45EF-A618-E6F1BE4DD0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204925"/>
              <a:ext cx="346254" cy="338328"/>
            </a:xfrm>
            <a:prstGeom prst="rect">
              <a:avLst/>
            </a:prstGeom>
          </p:spPr>
        </p:pic>
        <p:pic>
          <p:nvPicPr>
            <p:cNvPr id="23" name="Picture 22" descr="A close up of a logo&#10;&#10;Description generated with very high confidence">
              <a:extLst>
                <a:ext uri="{FF2B5EF4-FFF2-40B4-BE49-F238E27FC236}">
                  <a16:creationId xmlns:a16="http://schemas.microsoft.com/office/drawing/2014/main" id="{9DB5314B-BB51-468C-92DF-35D02611EC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210404"/>
              <a:ext cx="346254" cy="338328"/>
            </a:xfrm>
            <a:prstGeom prst="rect">
              <a:avLst/>
            </a:prstGeom>
          </p:spPr>
        </p:pic>
        <p:pic>
          <p:nvPicPr>
            <p:cNvPr id="24" name="Picture 23" descr="A close up of a logo&#10;&#10;Description generated with very high confidence">
              <a:extLst>
                <a:ext uri="{FF2B5EF4-FFF2-40B4-BE49-F238E27FC236}">
                  <a16:creationId xmlns:a16="http://schemas.microsoft.com/office/drawing/2014/main" id="{10207C53-9BD1-44B7-9113-D72F268E2E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731006"/>
              <a:ext cx="346254" cy="338328"/>
            </a:xfrm>
            <a:prstGeom prst="rect">
              <a:avLst/>
            </a:prstGeom>
          </p:spPr>
        </p:pic>
        <p:pic>
          <p:nvPicPr>
            <p:cNvPr id="25" name="Picture 24" descr="A close up of a logo&#10;&#10;Description generated with very high confidence">
              <a:extLst>
                <a:ext uri="{FF2B5EF4-FFF2-40B4-BE49-F238E27FC236}">
                  <a16:creationId xmlns:a16="http://schemas.microsoft.com/office/drawing/2014/main" id="{0642CC95-6517-4481-A97C-DB5021A4C5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727784"/>
              <a:ext cx="346254" cy="338328"/>
            </a:xfrm>
            <a:prstGeom prst="rect">
              <a:avLst/>
            </a:prstGeom>
          </p:spPr>
        </p:pic>
        <p:pic>
          <p:nvPicPr>
            <p:cNvPr id="26" name="Picture 25" descr="A close up of a logo&#10;&#10;Description generated with very high confidence">
              <a:extLst>
                <a:ext uri="{FF2B5EF4-FFF2-40B4-BE49-F238E27FC236}">
                  <a16:creationId xmlns:a16="http://schemas.microsoft.com/office/drawing/2014/main" id="{C2F0A480-6637-4777-B536-9F1B91F74E4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725187"/>
              <a:ext cx="346254" cy="338328"/>
            </a:xfrm>
            <a:prstGeom prst="rect">
              <a:avLst/>
            </a:prstGeom>
          </p:spPr>
        </p:pic>
        <p:pic>
          <p:nvPicPr>
            <p:cNvPr id="27" name="Picture 26" descr="A close up of a logo&#10;&#10;Description generated with very high confidence">
              <a:extLst>
                <a:ext uri="{FF2B5EF4-FFF2-40B4-BE49-F238E27FC236}">
                  <a16:creationId xmlns:a16="http://schemas.microsoft.com/office/drawing/2014/main" id="{D8D35A44-F4DE-49E8-AD1B-F684284B7F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725150"/>
              <a:ext cx="346254" cy="338328"/>
            </a:xfrm>
            <a:prstGeom prst="rect">
              <a:avLst/>
            </a:prstGeom>
          </p:spPr>
        </p:pic>
        <p:pic>
          <p:nvPicPr>
            <p:cNvPr id="28" name="Picture 27" descr="A close up of a logo&#10;&#10;Description generated with very high confidence">
              <a:extLst>
                <a:ext uri="{FF2B5EF4-FFF2-40B4-BE49-F238E27FC236}">
                  <a16:creationId xmlns:a16="http://schemas.microsoft.com/office/drawing/2014/main" id="{46C54CA3-3717-46FA-8146-A11ED146BF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725150"/>
              <a:ext cx="346254" cy="338328"/>
            </a:xfrm>
            <a:prstGeom prst="rect">
              <a:avLst/>
            </a:prstGeom>
          </p:spPr>
        </p:pic>
        <p:pic>
          <p:nvPicPr>
            <p:cNvPr id="29" name="Picture 28" descr="A close up of a logo&#10;&#10;Description generated with very high confidence">
              <a:extLst>
                <a:ext uri="{FF2B5EF4-FFF2-40B4-BE49-F238E27FC236}">
                  <a16:creationId xmlns:a16="http://schemas.microsoft.com/office/drawing/2014/main" id="{B151787E-DC78-40D8-ABCA-03E0CF16E7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725150"/>
              <a:ext cx="346254" cy="338328"/>
            </a:xfrm>
            <a:prstGeom prst="rect">
              <a:avLst/>
            </a:prstGeom>
          </p:spPr>
        </p:pic>
        <p:pic>
          <p:nvPicPr>
            <p:cNvPr id="30" name="Picture 29" descr="A close up of a logo&#10;&#10;Description generated with very high confidence">
              <a:extLst>
                <a:ext uri="{FF2B5EF4-FFF2-40B4-BE49-F238E27FC236}">
                  <a16:creationId xmlns:a16="http://schemas.microsoft.com/office/drawing/2014/main" id="{54C84BDA-8DF5-4DA5-AE3F-5287323471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725150"/>
              <a:ext cx="346254" cy="338328"/>
            </a:xfrm>
            <a:prstGeom prst="rect">
              <a:avLst/>
            </a:prstGeom>
          </p:spPr>
        </p:pic>
        <p:pic>
          <p:nvPicPr>
            <p:cNvPr id="31" name="Picture 30" descr="A close up of a logo&#10;&#10;Description generated with very high confidence">
              <a:extLst>
                <a:ext uri="{FF2B5EF4-FFF2-40B4-BE49-F238E27FC236}">
                  <a16:creationId xmlns:a16="http://schemas.microsoft.com/office/drawing/2014/main" id="{BC38A418-8B5B-44F7-85F0-4C57F8057D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725150"/>
              <a:ext cx="346254" cy="338328"/>
            </a:xfrm>
            <a:prstGeom prst="rect">
              <a:avLst/>
            </a:prstGeom>
          </p:spPr>
        </p:pic>
        <p:pic>
          <p:nvPicPr>
            <p:cNvPr id="32" name="Picture 31" descr="A close up of a logo&#10;&#10;Description generated with very high confidence">
              <a:extLst>
                <a:ext uri="{FF2B5EF4-FFF2-40B4-BE49-F238E27FC236}">
                  <a16:creationId xmlns:a16="http://schemas.microsoft.com/office/drawing/2014/main" id="{7DB1921B-48CD-4567-B927-9A35899BC5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720867"/>
              <a:ext cx="346254" cy="338328"/>
            </a:xfrm>
            <a:prstGeom prst="rect">
              <a:avLst/>
            </a:prstGeom>
          </p:spPr>
        </p:pic>
        <p:pic>
          <p:nvPicPr>
            <p:cNvPr id="33" name="Picture 32" descr="A close up of a logo&#10;&#10;Description generated with very high confidence">
              <a:extLst>
                <a:ext uri="{FF2B5EF4-FFF2-40B4-BE49-F238E27FC236}">
                  <a16:creationId xmlns:a16="http://schemas.microsoft.com/office/drawing/2014/main" id="{4359298A-294C-44CA-ACB0-C52A1E4630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719744"/>
              <a:ext cx="346254" cy="338328"/>
            </a:xfrm>
            <a:prstGeom prst="rect">
              <a:avLst/>
            </a:prstGeom>
          </p:spPr>
        </p:pic>
        <p:pic>
          <p:nvPicPr>
            <p:cNvPr id="34" name="Picture 33" descr="A close up of a logo&#10;&#10;Description generated with very high confidence">
              <a:extLst>
                <a:ext uri="{FF2B5EF4-FFF2-40B4-BE49-F238E27FC236}">
                  <a16:creationId xmlns:a16="http://schemas.microsoft.com/office/drawing/2014/main" id="{65C62D41-385D-4EC5-AD99-62FF83D51A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719744"/>
              <a:ext cx="346254" cy="338328"/>
            </a:xfrm>
            <a:prstGeom prst="rect">
              <a:avLst/>
            </a:prstGeom>
          </p:spPr>
        </p:pic>
        <p:pic>
          <p:nvPicPr>
            <p:cNvPr id="35" name="Picture 34" descr="A close up of a logo&#10;&#10;Description generated with very high confidence">
              <a:extLst>
                <a:ext uri="{FF2B5EF4-FFF2-40B4-BE49-F238E27FC236}">
                  <a16:creationId xmlns:a16="http://schemas.microsoft.com/office/drawing/2014/main" id="{B642DB72-5930-42F6-ADBC-556D82E16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719744"/>
              <a:ext cx="346254" cy="338328"/>
            </a:xfrm>
            <a:prstGeom prst="rect">
              <a:avLst/>
            </a:prstGeom>
          </p:spPr>
        </p:pic>
        <p:pic>
          <p:nvPicPr>
            <p:cNvPr id="36" name="Picture 35" descr="A close up of a logo&#10;&#10;Description generated with very high confidence">
              <a:extLst>
                <a:ext uri="{FF2B5EF4-FFF2-40B4-BE49-F238E27FC236}">
                  <a16:creationId xmlns:a16="http://schemas.microsoft.com/office/drawing/2014/main" id="{B1AE06F4-C769-4923-B799-5227315D53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725150"/>
              <a:ext cx="346254" cy="338328"/>
            </a:xfrm>
            <a:prstGeom prst="rect">
              <a:avLst/>
            </a:prstGeom>
          </p:spPr>
        </p:pic>
        <p:pic>
          <p:nvPicPr>
            <p:cNvPr id="37" name="Picture 36" descr="A close up of a logo&#10;&#10;Description generated with very high confidence">
              <a:extLst>
                <a:ext uri="{FF2B5EF4-FFF2-40B4-BE49-F238E27FC236}">
                  <a16:creationId xmlns:a16="http://schemas.microsoft.com/office/drawing/2014/main" id="{FA286E29-1E56-4688-9E6D-3FBE9AAF8ED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719671"/>
              <a:ext cx="346254" cy="338328"/>
            </a:xfrm>
            <a:prstGeom prst="rect">
              <a:avLst/>
            </a:prstGeom>
          </p:spPr>
        </p:pic>
        <p:pic>
          <p:nvPicPr>
            <p:cNvPr id="38" name="Picture 37" descr="A close up of a logo&#10;&#10;Description generated with very high confidence">
              <a:extLst>
                <a:ext uri="{FF2B5EF4-FFF2-40B4-BE49-F238E27FC236}">
                  <a16:creationId xmlns:a16="http://schemas.microsoft.com/office/drawing/2014/main" id="{1A59734B-09E0-4965-AE17-2F41CD94B31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725150"/>
              <a:ext cx="346254" cy="338328"/>
            </a:xfrm>
            <a:prstGeom prst="rect">
              <a:avLst/>
            </a:prstGeom>
          </p:spPr>
        </p:pic>
        <p:pic>
          <p:nvPicPr>
            <p:cNvPr id="39" name="Picture 38" descr="A close up of a logo&#10;&#10;Description generated with very high confidence">
              <a:extLst>
                <a:ext uri="{FF2B5EF4-FFF2-40B4-BE49-F238E27FC236}">
                  <a16:creationId xmlns:a16="http://schemas.microsoft.com/office/drawing/2014/main" id="{91F77826-EF80-424F-B965-6BD8CBB7A8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1246585"/>
              <a:ext cx="346254" cy="338328"/>
            </a:xfrm>
            <a:prstGeom prst="rect">
              <a:avLst/>
            </a:prstGeom>
          </p:spPr>
        </p:pic>
        <p:pic>
          <p:nvPicPr>
            <p:cNvPr id="40" name="Picture 39" descr="A close up of a logo&#10;&#10;Description generated with very high confidence">
              <a:extLst>
                <a:ext uri="{FF2B5EF4-FFF2-40B4-BE49-F238E27FC236}">
                  <a16:creationId xmlns:a16="http://schemas.microsoft.com/office/drawing/2014/main" id="{7D362A2B-8FC8-4385-B2F0-695E5B5F6D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1243363"/>
              <a:ext cx="346254" cy="338328"/>
            </a:xfrm>
            <a:prstGeom prst="rect">
              <a:avLst/>
            </a:prstGeom>
          </p:spPr>
        </p:pic>
        <p:pic>
          <p:nvPicPr>
            <p:cNvPr id="41" name="Picture 40" descr="A close up of a logo&#10;&#10;Description generated with very high confidence">
              <a:extLst>
                <a:ext uri="{FF2B5EF4-FFF2-40B4-BE49-F238E27FC236}">
                  <a16:creationId xmlns:a16="http://schemas.microsoft.com/office/drawing/2014/main" id="{8475466E-B5B2-4535-9B4D-81A036FCBA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1240766"/>
              <a:ext cx="346254" cy="338328"/>
            </a:xfrm>
            <a:prstGeom prst="rect">
              <a:avLst/>
            </a:prstGeom>
          </p:spPr>
        </p:pic>
        <p:pic>
          <p:nvPicPr>
            <p:cNvPr id="42" name="Picture 41" descr="A close up of a logo&#10;&#10;Description generated with very high confidence">
              <a:extLst>
                <a:ext uri="{FF2B5EF4-FFF2-40B4-BE49-F238E27FC236}">
                  <a16:creationId xmlns:a16="http://schemas.microsoft.com/office/drawing/2014/main" id="{73F7C9F2-1086-4742-9DA2-E19C14723D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1240729"/>
              <a:ext cx="346254" cy="338328"/>
            </a:xfrm>
            <a:prstGeom prst="rect">
              <a:avLst/>
            </a:prstGeom>
          </p:spPr>
        </p:pic>
        <p:pic>
          <p:nvPicPr>
            <p:cNvPr id="43" name="Picture 42" descr="A close up of a logo&#10;&#10;Description generated with very high confidence">
              <a:extLst>
                <a:ext uri="{FF2B5EF4-FFF2-40B4-BE49-F238E27FC236}">
                  <a16:creationId xmlns:a16="http://schemas.microsoft.com/office/drawing/2014/main" id="{45EBF921-D12B-4E10-92BF-6F802DFE14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1240729"/>
              <a:ext cx="346254" cy="338328"/>
            </a:xfrm>
            <a:prstGeom prst="rect">
              <a:avLst/>
            </a:prstGeom>
          </p:spPr>
        </p:pic>
        <p:pic>
          <p:nvPicPr>
            <p:cNvPr id="44" name="Picture 43" descr="A close up of a logo&#10;&#10;Description generated with very high confidence">
              <a:extLst>
                <a:ext uri="{FF2B5EF4-FFF2-40B4-BE49-F238E27FC236}">
                  <a16:creationId xmlns:a16="http://schemas.microsoft.com/office/drawing/2014/main" id="{7A7DB4E1-B01A-4ABD-AC40-4717AE3D6C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1240729"/>
              <a:ext cx="346254" cy="338328"/>
            </a:xfrm>
            <a:prstGeom prst="rect">
              <a:avLst/>
            </a:prstGeom>
          </p:spPr>
        </p:pic>
        <p:pic>
          <p:nvPicPr>
            <p:cNvPr id="45" name="Picture 44" descr="A close up of a logo&#10;&#10;Description generated with very high confidence">
              <a:extLst>
                <a:ext uri="{FF2B5EF4-FFF2-40B4-BE49-F238E27FC236}">
                  <a16:creationId xmlns:a16="http://schemas.microsoft.com/office/drawing/2014/main" id="{0918BF7C-476E-422E-8BA7-8D382F1BB6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1240729"/>
              <a:ext cx="346254" cy="338328"/>
            </a:xfrm>
            <a:prstGeom prst="rect">
              <a:avLst/>
            </a:prstGeom>
          </p:spPr>
        </p:pic>
        <p:pic>
          <p:nvPicPr>
            <p:cNvPr id="46" name="Picture 45" descr="A close up of a logo&#10;&#10;Description generated with very high confidence">
              <a:extLst>
                <a:ext uri="{FF2B5EF4-FFF2-40B4-BE49-F238E27FC236}">
                  <a16:creationId xmlns:a16="http://schemas.microsoft.com/office/drawing/2014/main" id="{08B2DD6F-CB9D-49EA-A4F7-6855616F4F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1240729"/>
              <a:ext cx="346254" cy="338328"/>
            </a:xfrm>
            <a:prstGeom prst="rect">
              <a:avLst/>
            </a:prstGeom>
          </p:spPr>
        </p:pic>
        <p:pic>
          <p:nvPicPr>
            <p:cNvPr id="47" name="Picture 46" descr="A close up of a logo&#10;&#10;Description generated with very high confidence">
              <a:extLst>
                <a:ext uri="{FF2B5EF4-FFF2-40B4-BE49-F238E27FC236}">
                  <a16:creationId xmlns:a16="http://schemas.microsoft.com/office/drawing/2014/main" id="{4F8BAEA0-EE59-4627-933C-11B21631E0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1236446"/>
              <a:ext cx="346254" cy="338328"/>
            </a:xfrm>
            <a:prstGeom prst="rect">
              <a:avLst/>
            </a:prstGeom>
          </p:spPr>
        </p:pic>
        <p:pic>
          <p:nvPicPr>
            <p:cNvPr id="48" name="Picture 47" descr="A close up of a logo&#10;&#10;Description generated with very high confidence">
              <a:extLst>
                <a:ext uri="{FF2B5EF4-FFF2-40B4-BE49-F238E27FC236}">
                  <a16:creationId xmlns:a16="http://schemas.microsoft.com/office/drawing/2014/main" id="{D0DF80EB-294B-4DDD-91DA-0A4E5305A2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1235323"/>
              <a:ext cx="346254" cy="338328"/>
            </a:xfrm>
            <a:prstGeom prst="rect">
              <a:avLst/>
            </a:prstGeom>
          </p:spPr>
        </p:pic>
        <p:pic>
          <p:nvPicPr>
            <p:cNvPr id="49" name="Picture 48" descr="A close up of a logo&#10;&#10;Description generated with very high confidence">
              <a:extLst>
                <a:ext uri="{FF2B5EF4-FFF2-40B4-BE49-F238E27FC236}">
                  <a16:creationId xmlns:a16="http://schemas.microsoft.com/office/drawing/2014/main" id="{D9554B8C-D25F-4F03-B6EB-966870D8C8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1235323"/>
              <a:ext cx="346254" cy="338328"/>
            </a:xfrm>
            <a:prstGeom prst="rect">
              <a:avLst/>
            </a:prstGeom>
          </p:spPr>
        </p:pic>
        <p:pic>
          <p:nvPicPr>
            <p:cNvPr id="50" name="Picture 49" descr="A close up of a logo&#10;&#10;Description generated with very high confidence">
              <a:extLst>
                <a:ext uri="{FF2B5EF4-FFF2-40B4-BE49-F238E27FC236}">
                  <a16:creationId xmlns:a16="http://schemas.microsoft.com/office/drawing/2014/main" id="{453F0EFE-46A9-436D-9F77-F43B804E4B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1235323"/>
              <a:ext cx="346254" cy="338328"/>
            </a:xfrm>
            <a:prstGeom prst="rect">
              <a:avLst/>
            </a:prstGeom>
          </p:spPr>
        </p:pic>
        <p:pic>
          <p:nvPicPr>
            <p:cNvPr id="51" name="Picture 50" descr="A close up of a logo&#10;&#10;Description generated with very high confidence">
              <a:extLst>
                <a:ext uri="{FF2B5EF4-FFF2-40B4-BE49-F238E27FC236}">
                  <a16:creationId xmlns:a16="http://schemas.microsoft.com/office/drawing/2014/main" id="{AD69F84B-6941-4ABD-9229-165986E7CD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1240729"/>
              <a:ext cx="346254" cy="338328"/>
            </a:xfrm>
            <a:prstGeom prst="rect">
              <a:avLst/>
            </a:prstGeom>
          </p:spPr>
        </p:pic>
        <p:pic>
          <p:nvPicPr>
            <p:cNvPr id="52" name="Picture 51" descr="A close up of a logo&#10;&#10;Description generated with very high confidence">
              <a:extLst>
                <a:ext uri="{FF2B5EF4-FFF2-40B4-BE49-F238E27FC236}">
                  <a16:creationId xmlns:a16="http://schemas.microsoft.com/office/drawing/2014/main" id="{061228D3-4ACE-4BD9-8847-1882C3F1C7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1235250"/>
              <a:ext cx="346254" cy="338328"/>
            </a:xfrm>
            <a:prstGeom prst="rect">
              <a:avLst/>
            </a:prstGeom>
          </p:spPr>
        </p:pic>
        <p:pic>
          <p:nvPicPr>
            <p:cNvPr id="53" name="Picture 52" descr="A close up of a logo&#10;&#10;Description generated with very high confidence">
              <a:extLst>
                <a:ext uri="{FF2B5EF4-FFF2-40B4-BE49-F238E27FC236}">
                  <a16:creationId xmlns:a16="http://schemas.microsoft.com/office/drawing/2014/main" id="{849E04FE-16C7-4DEA-B847-E06B3BEE87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1240729"/>
              <a:ext cx="346254" cy="338328"/>
            </a:xfrm>
            <a:prstGeom prst="rect">
              <a:avLst/>
            </a:prstGeom>
          </p:spPr>
        </p:pic>
        <p:pic>
          <p:nvPicPr>
            <p:cNvPr id="54" name="Picture 53" descr="A close up of a logo&#10;&#10;Description generated with very high confidence">
              <a:extLst>
                <a:ext uri="{FF2B5EF4-FFF2-40B4-BE49-F238E27FC236}">
                  <a16:creationId xmlns:a16="http://schemas.microsoft.com/office/drawing/2014/main" id="{D3813717-AF23-4009-AF72-2632FD637EB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1760427"/>
              <a:ext cx="346254" cy="338328"/>
            </a:xfrm>
            <a:prstGeom prst="rect">
              <a:avLst/>
            </a:prstGeom>
          </p:spPr>
        </p:pic>
        <p:pic>
          <p:nvPicPr>
            <p:cNvPr id="55" name="Picture 54" descr="A close up of a logo&#10;&#10;Description generated with very high confidence">
              <a:extLst>
                <a:ext uri="{FF2B5EF4-FFF2-40B4-BE49-F238E27FC236}">
                  <a16:creationId xmlns:a16="http://schemas.microsoft.com/office/drawing/2014/main" id="{AA772CC9-63DE-42DD-B047-A6F154060E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1757205"/>
              <a:ext cx="346254" cy="338328"/>
            </a:xfrm>
            <a:prstGeom prst="rect">
              <a:avLst/>
            </a:prstGeom>
          </p:spPr>
        </p:pic>
        <p:pic>
          <p:nvPicPr>
            <p:cNvPr id="56" name="Picture 55" descr="A close up of a logo&#10;&#10;Description generated with very high confidence">
              <a:extLst>
                <a:ext uri="{FF2B5EF4-FFF2-40B4-BE49-F238E27FC236}">
                  <a16:creationId xmlns:a16="http://schemas.microsoft.com/office/drawing/2014/main" id="{24D2B6BE-0676-426A-ABB4-0110D26FEE2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1754608"/>
              <a:ext cx="346254" cy="338328"/>
            </a:xfrm>
            <a:prstGeom prst="rect">
              <a:avLst/>
            </a:prstGeom>
          </p:spPr>
        </p:pic>
        <p:pic>
          <p:nvPicPr>
            <p:cNvPr id="57" name="Picture 56" descr="A close up of a logo&#10;&#10;Description generated with very high confidence">
              <a:extLst>
                <a:ext uri="{FF2B5EF4-FFF2-40B4-BE49-F238E27FC236}">
                  <a16:creationId xmlns:a16="http://schemas.microsoft.com/office/drawing/2014/main" id="{B90B4733-D268-45FE-8672-E78E279C89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1754571"/>
              <a:ext cx="346254" cy="338328"/>
            </a:xfrm>
            <a:prstGeom prst="rect">
              <a:avLst/>
            </a:prstGeom>
          </p:spPr>
        </p:pic>
        <p:pic>
          <p:nvPicPr>
            <p:cNvPr id="58" name="Picture 57" descr="A close up of a logo&#10;&#10;Description generated with very high confidence">
              <a:extLst>
                <a:ext uri="{FF2B5EF4-FFF2-40B4-BE49-F238E27FC236}">
                  <a16:creationId xmlns:a16="http://schemas.microsoft.com/office/drawing/2014/main" id="{E37EE244-3ECA-49C9-8A17-577A138CEE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1754571"/>
              <a:ext cx="346254" cy="338328"/>
            </a:xfrm>
            <a:prstGeom prst="rect">
              <a:avLst/>
            </a:prstGeom>
          </p:spPr>
        </p:pic>
        <p:pic>
          <p:nvPicPr>
            <p:cNvPr id="59" name="Picture 58" descr="A close up of a logo&#10;&#10;Description generated with very high confidence">
              <a:extLst>
                <a:ext uri="{FF2B5EF4-FFF2-40B4-BE49-F238E27FC236}">
                  <a16:creationId xmlns:a16="http://schemas.microsoft.com/office/drawing/2014/main" id="{B37A066B-9A71-4E22-82A4-C1C566C19B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1754571"/>
              <a:ext cx="346254" cy="338328"/>
            </a:xfrm>
            <a:prstGeom prst="rect">
              <a:avLst/>
            </a:prstGeom>
          </p:spPr>
        </p:pic>
        <p:pic>
          <p:nvPicPr>
            <p:cNvPr id="60" name="Picture 59" descr="A close up of a logo&#10;&#10;Description generated with very high confidence">
              <a:extLst>
                <a:ext uri="{FF2B5EF4-FFF2-40B4-BE49-F238E27FC236}">
                  <a16:creationId xmlns:a16="http://schemas.microsoft.com/office/drawing/2014/main" id="{FEA3D692-606B-4386-B9B3-9635D8D6D9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1754571"/>
              <a:ext cx="346254" cy="338328"/>
            </a:xfrm>
            <a:prstGeom prst="rect">
              <a:avLst/>
            </a:prstGeom>
          </p:spPr>
        </p:pic>
        <p:pic>
          <p:nvPicPr>
            <p:cNvPr id="61" name="Picture 60" descr="A close up of a logo&#10;&#10;Description generated with very high confidence">
              <a:extLst>
                <a:ext uri="{FF2B5EF4-FFF2-40B4-BE49-F238E27FC236}">
                  <a16:creationId xmlns:a16="http://schemas.microsoft.com/office/drawing/2014/main" id="{245A4F34-A98A-4320-BC6B-94BB1FA3D1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1754571"/>
              <a:ext cx="346254" cy="338328"/>
            </a:xfrm>
            <a:prstGeom prst="rect">
              <a:avLst/>
            </a:prstGeom>
          </p:spPr>
        </p:pic>
        <p:pic>
          <p:nvPicPr>
            <p:cNvPr id="62" name="Picture 61" descr="A close up of a logo&#10;&#10;Description generated with very high confidence">
              <a:extLst>
                <a:ext uri="{FF2B5EF4-FFF2-40B4-BE49-F238E27FC236}">
                  <a16:creationId xmlns:a16="http://schemas.microsoft.com/office/drawing/2014/main" id="{0EE7FED4-6909-4440-AA32-5A0E6575F5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1750288"/>
              <a:ext cx="346254" cy="338328"/>
            </a:xfrm>
            <a:prstGeom prst="rect">
              <a:avLst/>
            </a:prstGeom>
          </p:spPr>
        </p:pic>
        <p:pic>
          <p:nvPicPr>
            <p:cNvPr id="63" name="Picture 62" descr="A close up of a logo&#10;&#10;Description generated with very high confidence">
              <a:extLst>
                <a:ext uri="{FF2B5EF4-FFF2-40B4-BE49-F238E27FC236}">
                  <a16:creationId xmlns:a16="http://schemas.microsoft.com/office/drawing/2014/main" id="{86EDCF7A-43F2-41B1-A7F3-8B028A4A02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1749165"/>
              <a:ext cx="346254" cy="338328"/>
            </a:xfrm>
            <a:prstGeom prst="rect">
              <a:avLst/>
            </a:prstGeom>
          </p:spPr>
        </p:pic>
        <p:pic>
          <p:nvPicPr>
            <p:cNvPr id="64" name="Picture 63" descr="A close up of a logo&#10;&#10;Description generated with very high confidence">
              <a:extLst>
                <a:ext uri="{FF2B5EF4-FFF2-40B4-BE49-F238E27FC236}">
                  <a16:creationId xmlns:a16="http://schemas.microsoft.com/office/drawing/2014/main" id="{D683BBD9-93E8-4EF2-9F03-38D308EC58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1749165"/>
              <a:ext cx="346254" cy="338328"/>
            </a:xfrm>
            <a:prstGeom prst="rect">
              <a:avLst/>
            </a:prstGeom>
          </p:spPr>
        </p:pic>
        <p:pic>
          <p:nvPicPr>
            <p:cNvPr id="65" name="Picture 64" descr="A close up of a logo&#10;&#10;Description generated with very high confidence">
              <a:extLst>
                <a:ext uri="{FF2B5EF4-FFF2-40B4-BE49-F238E27FC236}">
                  <a16:creationId xmlns:a16="http://schemas.microsoft.com/office/drawing/2014/main" id="{F2F8FAAB-41C5-45AE-92BC-44820B3DE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1749165"/>
              <a:ext cx="346254" cy="338328"/>
            </a:xfrm>
            <a:prstGeom prst="rect">
              <a:avLst/>
            </a:prstGeom>
          </p:spPr>
        </p:pic>
        <p:pic>
          <p:nvPicPr>
            <p:cNvPr id="66" name="Picture 65" descr="A close up of a logo&#10;&#10;Description generated with very high confidence">
              <a:extLst>
                <a:ext uri="{FF2B5EF4-FFF2-40B4-BE49-F238E27FC236}">
                  <a16:creationId xmlns:a16="http://schemas.microsoft.com/office/drawing/2014/main" id="{EA34E58B-EF85-452D-B86A-3343E236F4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1754571"/>
              <a:ext cx="346254" cy="338328"/>
            </a:xfrm>
            <a:prstGeom prst="rect">
              <a:avLst/>
            </a:prstGeom>
          </p:spPr>
        </p:pic>
        <p:pic>
          <p:nvPicPr>
            <p:cNvPr id="67" name="Picture 66" descr="A close up of a logo&#10;&#10;Description generated with very high confidence">
              <a:extLst>
                <a:ext uri="{FF2B5EF4-FFF2-40B4-BE49-F238E27FC236}">
                  <a16:creationId xmlns:a16="http://schemas.microsoft.com/office/drawing/2014/main" id="{6D22979A-9679-4758-B188-D4713ABFF3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1749092"/>
              <a:ext cx="346254" cy="338328"/>
            </a:xfrm>
            <a:prstGeom prst="rect">
              <a:avLst/>
            </a:prstGeom>
          </p:spPr>
        </p:pic>
        <p:pic>
          <p:nvPicPr>
            <p:cNvPr id="68" name="Picture 67" descr="A close up of a logo&#10;&#10;Description generated with very high confidence">
              <a:extLst>
                <a:ext uri="{FF2B5EF4-FFF2-40B4-BE49-F238E27FC236}">
                  <a16:creationId xmlns:a16="http://schemas.microsoft.com/office/drawing/2014/main" id="{904C0906-10CF-4620-A7D4-8C6B1913BD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1754571"/>
              <a:ext cx="346254" cy="338328"/>
            </a:xfrm>
            <a:prstGeom prst="rect">
              <a:avLst/>
            </a:prstGeom>
          </p:spPr>
        </p:pic>
        <p:pic>
          <p:nvPicPr>
            <p:cNvPr id="69" name="Picture 68" descr="A close up of a logo&#10;&#10;Description generated with very high confidence">
              <a:extLst>
                <a:ext uri="{FF2B5EF4-FFF2-40B4-BE49-F238E27FC236}">
                  <a16:creationId xmlns:a16="http://schemas.microsoft.com/office/drawing/2014/main" id="{8888D064-E237-403A-BA7F-26C7B0746D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2270794"/>
              <a:ext cx="346254" cy="338328"/>
            </a:xfrm>
            <a:prstGeom prst="rect">
              <a:avLst/>
            </a:prstGeom>
          </p:spPr>
        </p:pic>
        <p:pic>
          <p:nvPicPr>
            <p:cNvPr id="70" name="Picture 69" descr="A close up of a logo&#10;&#10;Description generated with very high confidence">
              <a:extLst>
                <a:ext uri="{FF2B5EF4-FFF2-40B4-BE49-F238E27FC236}">
                  <a16:creationId xmlns:a16="http://schemas.microsoft.com/office/drawing/2014/main" id="{5E9D1701-8741-4832-B02F-D22CA61D5F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2267572"/>
              <a:ext cx="346254" cy="338328"/>
            </a:xfrm>
            <a:prstGeom prst="rect">
              <a:avLst/>
            </a:prstGeom>
          </p:spPr>
        </p:pic>
        <p:pic>
          <p:nvPicPr>
            <p:cNvPr id="71" name="Picture 70" descr="A close up of a logo&#10;&#10;Description generated with very high confidence">
              <a:extLst>
                <a:ext uri="{FF2B5EF4-FFF2-40B4-BE49-F238E27FC236}">
                  <a16:creationId xmlns:a16="http://schemas.microsoft.com/office/drawing/2014/main" id="{067F773B-1091-4575-8ECE-F3E7FE45F6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2264975"/>
              <a:ext cx="346254" cy="338328"/>
            </a:xfrm>
            <a:prstGeom prst="rect">
              <a:avLst/>
            </a:prstGeom>
          </p:spPr>
        </p:pic>
        <p:pic>
          <p:nvPicPr>
            <p:cNvPr id="72" name="Picture 71" descr="A close up of a logo&#10;&#10;Description generated with very high confidence">
              <a:extLst>
                <a:ext uri="{FF2B5EF4-FFF2-40B4-BE49-F238E27FC236}">
                  <a16:creationId xmlns:a16="http://schemas.microsoft.com/office/drawing/2014/main" id="{30FCFDE3-66D1-4F99-BDDB-EA67AFB746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2264938"/>
              <a:ext cx="346254" cy="338328"/>
            </a:xfrm>
            <a:prstGeom prst="rect">
              <a:avLst/>
            </a:prstGeom>
          </p:spPr>
        </p:pic>
        <p:pic>
          <p:nvPicPr>
            <p:cNvPr id="73" name="Picture 72" descr="A close up of a logo&#10;&#10;Description generated with very high confidence">
              <a:extLst>
                <a:ext uri="{FF2B5EF4-FFF2-40B4-BE49-F238E27FC236}">
                  <a16:creationId xmlns:a16="http://schemas.microsoft.com/office/drawing/2014/main" id="{C2560922-F088-45D1-8647-6C0D155A96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2264938"/>
              <a:ext cx="346254" cy="338328"/>
            </a:xfrm>
            <a:prstGeom prst="rect">
              <a:avLst/>
            </a:prstGeom>
          </p:spPr>
        </p:pic>
        <p:pic>
          <p:nvPicPr>
            <p:cNvPr id="74" name="Picture 73" descr="A close up of a logo&#10;&#10;Description generated with very high confidence">
              <a:extLst>
                <a:ext uri="{FF2B5EF4-FFF2-40B4-BE49-F238E27FC236}">
                  <a16:creationId xmlns:a16="http://schemas.microsoft.com/office/drawing/2014/main" id="{47985A8A-AB26-4805-BD74-9A1DBDEAA0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2264938"/>
              <a:ext cx="346254" cy="338328"/>
            </a:xfrm>
            <a:prstGeom prst="rect">
              <a:avLst/>
            </a:prstGeom>
          </p:spPr>
        </p:pic>
        <p:pic>
          <p:nvPicPr>
            <p:cNvPr id="75" name="Picture 74" descr="A close up of a logo&#10;&#10;Description generated with very high confidence">
              <a:extLst>
                <a:ext uri="{FF2B5EF4-FFF2-40B4-BE49-F238E27FC236}">
                  <a16:creationId xmlns:a16="http://schemas.microsoft.com/office/drawing/2014/main" id="{0AFF91FC-6644-4296-8260-4178AFD1F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2264938"/>
              <a:ext cx="346254" cy="338328"/>
            </a:xfrm>
            <a:prstGeom prst="rect">
              <a:avLst/>
            </a:prstGeom>
          </p:spPr>
        </p:pic>
        <p:pic>
          <p:nvPicPr>
            <p:cNvPr id="76" name="Picture 75" descr="A close up of a logo&#10;&#10;Description generated with very high confidence">
              <a:extLst>
                <a:ext uri="{FF2B5EF4-FFF2-40B4-BE49-F238E27FC236}">
                  <a16:creationId xmlns:a16="http://schemas.microsoft.com/office/drawing/2014/main" id="{0CE0A9D9-8196-4519-8490-D62D08C974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2264938"/>
              <a:ext cx="346254" cy="338328"/>
            </a:xfrm>
            <a:prstGeom prst="rect">
              <a:avLst/>
            </a:prstGeom>
          </p:spPr>
        </p:pic>
        <p:pic>
          <p:nvPicPr>
            <p:cNvPr id="77" name="Picture 76" descr="A close up of a logo&#10;&#10;Description generated with very high confidence">
              <a:extLst>
                <a:ext uri="{FF2B5EF4-FFF2-40B4-BE49-F238E27FC236}">
                  <a16:creationId xmlns:a16="http://schemas.microsoft.com/office/drawing/2014/main" id="{CC6EC940-4662-4AE6-8C4E-52646ECFF1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2260655"/>
              <a:ext cx="346254" cy="338328"/>
            </a:xfrm>
            <a:prstGeom prst="rect">
              <a:avLst/>
            </a:prstGeom>
          </p:spPr>
        </p:pic>
        <p:pic>
          <p:nvPicPr>
            <p:cNvPr id="78" name="Picture 77" descr="A close up of a logo&#10;&#10;Description generated with very high confidence">
              <a:extLst>
                <a:ext uri="{FF2B5EF4-FFF2-40B4-BE49-F238E27FC236}">
                  <a16:creationId xmlns:a16="http://schemas.microsoft.com/office/drawing/2014/main" id="{76E58F43-8D8C-481F-BBF7-38730D2B68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2259532"/>
              <a:ext cx="346254" cy="338328"/>
            </a:xfrm>
            <a:prstGeom prst="rect">
              <a:avLst/>
            </a:prstGeom>
          </p:spPr>
        </p:pic>
        <p:pic>
          <p:nvPicPr>
            <p:cNvPr id="79" name="Picture 78" descr="A close up of a logo&#10;&#10;Description generated with very high confidence">
              <a:extLst>
                <a:ext uri="{FF2B5EF4-FFF2-40B4-BE49-F238E27FC236}">
                  <a16:creationId xmlns:a16="http://schemas.microsoft.com/office/drawing/2014/main" id="{CC950F5D-DBD3-4C14-9628-99F8BF5DD59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2259532"/>
              <a:ext cx="346254" cy="338328"/>
            </a:xfrm>
            <a:prstGeom prst="rect">
              <a:avLst/>
            </a:prstGeom>
          </p:spPr>
        </p:pic>
        <p:pic>
          <p:nvPicPr>
            <p:cNvPr id="80" name="Picture 79" descr="A close up of a logo&#10;&#10;Description generated with very high confidence">
              <a:extLst>
                <a:ext uri="{FF2B5EF4-FFF2-40B4-BE49-F238E27FC236}">
                  <a16:creationId xmlns:a16="http://schemas.microsoft.com/office/drawing/2014/main" id="{AF707D0C-1D26-40B5-B95C-49291F780D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2259532"/>
              <a:ext cx="346254" cy="338328"/>
            </a:xfrm>
            <a:prstGeom prst="rect">
              <a:avLst/>
            </a:prstGeom>
          </p:spPr>
        </p:pic>
        <p:pic>
          <p:nvPicPr>
            <p:cNvPr id="81" name="Picture 80" descr="A close up of a logo&#10;&#10;Description generated with very high confidence">
              <a:extLst>
                <a:ext uri="{FF2B5EF4-FFF2-40B4-BE49-F238E27FC236}">
                  <a16:creationId xmlns:a16="http://schemas.microsoft.com/office/drawing/2014/main" id="{52B0435F-3E9C-48A1-8803-9C279CFA63D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2264938"/>
              <a:ext cx="346254" cy="338328"/>
            </a:xfrm>
            <a:prstGeom prst="rect">
              <a:avLst/>
            </a:prstGeom>
          </p:spPr>
        </p:pic>
        <p:pic>
          <p:nvPicPr>
            <p:cNvPr id="82" name="Picture 81" descr="A close up of a logo&#10;&#10;Description generated with very high confidence">
              <a:extLst>
                <a:ext uri="{FF2B5EF4-FFF2-40B4-BE49-F238E27FC236}">
                  <a16:creationId xmlns:a16="http://schemas.microsoft.com/office/drawing/2014/main" id="{1138FAF6-FE03-4691-9D72-7E105200BC1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2259459"/>
              <a:ext cx="346254" cy="338328"/>
            </a:xfrm>
            <a:prstGeom prst="rect">
              <a:avLst/>
            </a:prstGeom>
          </p:spPr>
        </p:pic>
        <p:pic>
          <p:nvPicPr>
            <p:cNvPr id="83" name="Picture 82" descr="A close up of a logo&#10;&#10;Description generated with very high confidence">
              <a:extLst>
                <a:ext uri="{FF2B5EF4-FFF2-40B4-BE49-F238E27FC236}">
                  <a16:creationId xmlns:a16="http://schemas.microsoft.com/office/drawing/2014/main" id="{3F5E52B2-C77C-41A4-85DF-C22062744D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2264938"/>
              <a:ext cx="346254" cy="338328"/>
            </a:xfrm>
            <a:prstGeom prst="rect">
              <a:avLst/>
            </a:prstGeom>
          </p:spPr>
        </p:pic>
        <p:pic>
          <p:nvPicPr>
            <p:cNvPr id="84" name="Picture 83" descr="A close up of a logo&#10;&#10;Description generated with very high confidence">
              <a:extLst>
                <a:ext uri="{FF2B5EF4-FFF2-40B4-BE49-F238E27FC236}">
                  <a16:creationId xmlns:a16="http://schemas.microsoft.com/office/drawing/2014/main" id="{DFCC5E17-2741-4D82-82E2-93445B1EE1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2785535"/>
              <a:ext cx="346254" cy="338328"/>
            </a:xfrm>
            <a:prstGeom prst="rect">
              <a:avLst/>
            </a:prstGeom>
          </p:spPr>
        </p:pic>
        <p:pic>
          <p:nvPicPr>
            <p:cNvPr id="85" name="Picture 84" descr="A close up of a logo&#10;&#10;Description generated with very high confidence">
              <a:extLst>
                <a:ext uri="{FF2B5EF4-FFF2-40B4-BE49-F238E27FC236}">
                  <a16:creationId xmlns:a16="http://schemas.microsoft.com/office/drawing/2014/main" id="{1CE8CE3C-7881-497A-B9F6-3603096608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2782313"/>
              <a:ext cx="346254" cy="338328"/>
            </a:xfrm>
            <a:prstGeom prst="rect">
              <a:avLst/>
            </a:prstGeom>
          </p:spPr>
        </p:pic>
        <p:pic>
          <p:nvPicPr>
            <p:cNvPr id="86" name="Picture 85" descr="A close up of a logo&#10;&#10;Description generated with very high confidence">
              <a:extLst>
                <a:ext uri="{FF2B5EF4-FFF2-40B4-BE49-F238E27FC236}">
                  <a16:creationId xmlns:a16="http://schemas.microsoft.com/office/drawing/2014/main" id="{6F2FBA1E-1010-4FE8-A4CC-D3197DCEF0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2779716"/>
              <a:ext cx="346254" cy="338328"/>
            </a:xfrm>
            <a:prstGeom prst="rect">
              <a:avLst/>
            </a:prstGeom>
          </p:spPr>
        </p:pic>
        <p:pic>
          <p:nvPicPr>
            <p:cNvPr id="87" name="Picture 86" descr="A close up of a logo&#10;&#10;Description generated with very high confidence">
              <a:extLst>
                <a:ext uri="{FF2B5EF4-FFF2-40B4-BE49-F238E27FC236}">
                  <a16:creationId xmlns:a16="http://schemas.microsoft.com/office/drawing/2014/main" id="{AE09481D-65C4-4B39-BBE1-02FB71B13A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2779679"/>
              <a:ext cx="346254" cy="338328"/>
            </a:xfrm>
            <a:prstGeom prst="rect">
              <a:avLst/>
            </a:prstGeom>
          </p:spPr>
        </p:pic>
        <p:pic>
          <p:nvPicPr>
            <p:cNvPr id="88" name="Picture 87" descr="A close up of a logo&#10;&#10;Description generated with very high confidence">
              <a:extLst>
                <a:ext uri="{FF2B5EF4-FFF2-40B4-BE49-F238E27FC236}">
                  <a16:creationId xmlns:a16="http://schemas.microsoft.com/office/drawing/2014/main" id="{83EB7896-7C1C-4C48-ABED-62322D0BA2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2779679"/>
              <a:ext cx="346254" cy="338328"/>
            </a:xfrm>
            <a:prstGeom prst="rect">
              <a:avLst/>
            </a:prstGeom>
          </p:spPr>
        </p:pic>
        <p:pic>
          <p:nvPicPr>
            <p:cNvPr id="89" name="Picture 88" descr="A close up of a logo&#10;&#10;Description generated with very high confidence">
              <a:extLst>
                <a:ext uri="{FF2B5EF4-FFF2-40B4-BE49-F238E27FC236}">
                  <a16:creationId xmlns:a16="http://schemas.microsoft.com/office/drawing/2014/main" id="{FB27CBB5-158F-44E2-9385-F7233E4C4B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2779679"/>
              <a:ext cx="346254" cy="338328"/>
            </a:xfrm>
            <a:prstGeom prst="rect">
              <a:avLst/>
            </a:prstGeom>
          </p:spPr>
        </p:pic>
        <p:pic>
          <p:nvPicPr>
            <p:cNvPr id="90" name="Picture 89" descr="A close up of a logo&#10;&#10;Description generated with very high confidence">
              <a:extLst>
                <a:ext uri="{FF2B5EF4-FFF2-40B4-BE49-F238E27FC236}">
                  <a16:creationId xmlns:a16="http://schemas.microsoft.com/office/drawing/2014/main" id="{1BCDED08-1D79-45AD-813D-0341D88AF3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2779679"/>
              <a:ext cx="346254" cy="338328"/>
            </a:xfrm>
            <a:prstGeom prst="rect">
              <a:avLst/>
            </a:prstGeom>
          </p:spPr>
        </p:pic>
        <p:pic>
          <p:nvPicPr>
            <p:cNvPr id="91" name="Picture 90" descr="A close up of a logo&#10;&#10;Description generated with very high confidence">
              <a:extLst>
                <a:ext uri="{FF2B5EF4-FFF2-40B4-BE49-F238E27FC236}">
                  <a16:creationId xmlns:a16="http://schemas.microsoft.com/office/drawing/2014/main" id="{F37EFFB9-E158-49A2-95B3-23B8B8853F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2779679"/>
              <a:ext cx="346254" cy="338328"/>
            </a:xfrm>
            <a:prstGeom prst="rect">
              <a:avLst/>
            </a:prstGeom>
          </p:spPr>
        </p:pic>
        <p:pic>
          <p:nvPicPr>
            <p:cNvPr id="92" name="Picture 91" descr="A close up of a logo&#10;&#10;Description generated with very high confidence">
              <a:extLst>
                <a:ext uri="{FF2B5EF4-FFF2-40B4-BE49-F238E27FC236}">
                  <a16:creationId xmlns:a16="http://schemas.microsoft.com/office/drawing/2014/main" id="{599B852E-908C-4D06-BFC5-1FF11ABDE5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2775396"/>
              <a:ext cx="346254" cy="338328"/>
            </a:xfrm>
            <a:prstGeom prst="rect">
              <a:avLst/>
            </a:prstGeom>
          </p:spPr>
        </p:pic>
        <p:pic>
          <p:nvPicPr>
            <p:cNvPr id="93" name="Picture 92" descr="A close up of a logo&#10;&#10;Description generated with very high confidence">
              <a:extLst>
                <a:ext uri="{FF2B5EF4-FFF2-40B4-BE49-F238E27FC236}">
                  <a16:creationId xmlns:a16="http://schemas.microsoft.com/office/drawing/2014/main" id="{A6A6A54C-0A0C-4055-A1E0-64E32B511C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2774273"/>
              <a:ext cx="346254" cy="338328"/>
            </a:xfrm>
            <a:prstGeom prst="rect">
              <a:avLst/>
            </a:prstGeom>
          </p:spPr>
        </p:pic>
        <p:pic>
          <p:nvPicPr>
            <p:cNvPr id="94" name="Picture 93" descr="A close up of a logo&#10;&#10;Description generated with very high confidence">
              <a:extLst>
                <a:ext uri="{FF2B5EF4-FFF2-40B4-BE49-F238E27FC236}">
                  <a16:creationId xmlns:a16="http://schemas.microsoft.com/office/drawing/2014/main" id="{81A606F6-025B-4E4B-924A-D162189280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2774273"/>
              <a:ext cx="346254" cy="338328"/>
            </a:xfrm>
            <a:prstGeom prst="rect">
              <a:avLst/>
            </a:prstGeom>
          </p:spPr>
        </p:pic>
        <p:pic>
          <p:nvPicPr>
            <p:cNvPr id="95" name="Picture 94" descr="A close up of a logo&#10;&#10;Description generated with very high confidence">
              <a:extLst>
                <a:ext uri="{FF2B5EF4-FFF2-40B4-BE49-F238E27FC236}">
                  <a16:creationId xmlns:a16="http://schemas.microsoft.com/office/drawing/2014/main" id="{921665DB-0FC7-451D-A56B-7DDB542D02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2774273"/>
              <a:ext cx="346254" cy="338328"/>
            </a:xfrm>
            <a:prstGeom prst="rect">
              <a:avLst/>
            </a:prstGeom>
          </p:spPr>
        </p:pic>
        <p:pic>
          <p:nvPicPr>
            <p:cNvPr id="96" name="Picture 95" descr="A close up of a logo&#10;&#10;Description generated with very high confidence">
              <a:extLst>
                <a:ext uri="{FF2B5EF4-FFF2-40B4-BE49-F238E27FC236}">
                  <a16:creationId xmlns:a16="http://schemas.microsoft.com/office/drawing/2014/main" id="{42D91AA7-0D9C-4CEC-B5E0-ECC2E53DD4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2779679"/>
              <a:ext cx="346254" cy="338328"/>
            </a:xfrm>
            <a:prstGeom prst="rect">
              <a:avLst/>
            </a:prstGeom>
          </p:spPr>
        </p:pic>
        <p:pic>
          <p:nvPicPr>
            <p:cNvPr id="97" name="Picture 96" descr="A close up of a logo&#10;&#10;Description generated with very high confidence">
              <a:extLst>
                <a:ext uri="{FF2B5EF4-FFF2-40B4-BE49-F238E27FC236}">
                  <a16:creationId xmlns:a16="http://schemas.microsoft.com/office/drawing/2014/main" id="{952768F0-1A9F-451F-9738-BCC0DD4463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2774200"/>
              <a:ext cx="346254" cy="338328"/>
            </a:xfrm>
            <a:prstGeom prst="rect">
              <a:avLst/>
            </a:prstGeom>
          </p:spPr>
        </p:pic>
        <p:pic>
          <p:nvPicPr>
            <p:cNvPr id="98" name="Picture 97" descr="A close up of a logo&#10;&#10;Description generated with very high confidence">
              <a:extLst>
                <a:ext uri="{FF2B5EF4-FFF2-40B4-BE49-F238E27FC236}">
                  <a16:creationId xmlns:a16="http://schemas.microsoft.com/office/drawing/2014/main" id="{8E0078E7-A06C-423F-8647-A3BD07C717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2779679"/>
              <a:ext cx="346254" cy="338328"/>
            </a:xfrm>
            <a:prstGeom prst="rect">
              <a:avLst/>
            </a:prstGeom>
          </p:spPr>
        </p:pic>
        <p:pic>
          <p:nvPicPr>
            <p:cNvPr id="99" name="Picture 98" descr="A close up of a logo&#10;&#10;Description generated with very high confidence">
              <a:extLst>
                <a:ext uri="{FF2B5EF4-FFF2-40B4-BE49-F238E27FC236}">
                  <a16:creationId xmlns:a16="http://schemas.microsoft.com/office/drawing/2014/main" id="{F4B7D512-3EAB-4AB5-B3AF-4FD8EADC5C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00033" y="3301823"/>
              <a:ext cx="346254" cy="338328"/>
            </a:xfrm>
            <a:prstGeom prst="rect">
              <a:avLst/>
            </a:prstGeom>
          </p:spPr>
        </p:pic>
        <p:pic>
          <p:nvPicPr>
            <p:cNvPr id="100" name="Picture 99" descr="A close up of a logo&#10;&#10;Description generated with very high confidence">
              <a:extLst>
                <a:ext uri="{FF2B5EF4-FFF2-40B4-BE49-F238E27FC236}">
                  <a16:creationId xmlns:a16="http://schemas.microsoft.com/office/drawing/2014/main" id="{CC4B551B-56D0-493E-93E1-3479DFF9A9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44147" y="3298601"/>
              <a:ext cx="346254" cy="338328"/>
            </a:xfrm>
            <a:prstGeom prst="rect">
              <a:avLst/>
            </a:prstGeom>
          </p:spPr>
        </p:pic>
        <p:pic>
          <p:nvPicPr>
            <p:cNvPr id="101" name="Picture 100" descr="A close up of a logo&#10;&#10;Description generated with very high confidence">
              <a:extLst>
                <a:ext uri="{FF2B5EF4-FFF2-40B4-BE49-F238E27FC236}">
                  <a16:creationId xmlns:a16="http://schemas.microsoft.com/office/drawing/2014/main" id="{D34C9052-B021-488F-AC31-AD0648A7F7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83006" y="3296004"/>
              <a:ext cx="346254" cy="338328"/>
            </a:xfrm>
            <a:prstGeom prst="rect">
              <a:avLst/>
            </a:prstGeom>
          </p:spPr>
        </p:pic>
        <p:pic>
          <p:nvPicPr>
            <p:cNvPr id="102" name="Picture 101" descr="A close up of a logo&#10;&#10;Description generated with very high confidence">
              <a:extLst>
                <a:ext uri="{FF2B5EF4-FFF2-40B4-BE49-F238E27FC236}">
                  <a16:creationId xmlns:a16="http://schemas.microsoft.com/office/drawing/2014/main" id="{CFF17CCB-80A4-45B2-A1CA-CFEC095D69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6985" y="3295967"/>
              <a:ext cx="346254" cy="338328"/>
            </a:xfrm>
            <a:prstGeom prst="rect">
              <a:avLst/>
            </a:prstGeom>
          </p:spPr>
        </p:pic>
        <p:pic>
          <p:nvPicPr>
            <p:cNvPr id="103" name="Picture 102" descr="A close up of a logo&#10;&#10;Description generated with very high confidence">
              <a:extLst>
                <a:ext uri="{FF2B5EF4-FFF2-40B4-BE49-F238E27FC236}">
                  <a16:creationId xmlns:a16="http://schemas.microsoft.com/office/drawing/2014/main" id="{93191584-98BE-4E46-A366-30DFD3B89A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0884" y="3295967"/>
              <a:ext cx="346254" cy="338328"/>
            </a:xfrm>
            <a:prstGeom prst="rect">
              <a:avLst/>
            </a:prstGeom>
          </p:spPr>
        </p:pic>
        <p:pic>
          <p:nvPicPr>
            <p:cNvPr id="104" name="Picture 103" descr="A close up of a logo&#10;&#10;Description generated with very high confidence">
              <a:extLst>
                <a:ext uri="{FF2B5EF4-FFF2-40B4-BE49-F238E27FC236}">
                  <a16:creationId xmlns:a16="http://schemas.microsoft.com/office/drawing/2014/main" id="{FE1B6929-41F0-4010-8C44-6F1148E18B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9766" y="3295967"/>
              <a:ext cx="346254" cy="338328"/>
            </a:xfrm>
            <a:prstGeom prst="rect">
              <a:avLst/>
            </a:prstGeom>
          </p:spPr>
        </p:pic>
        <p:pic>
          <p:nvPicPr>
            <p:cNvPr id="105" name="Picture 104" descr="A close up of a logo&#10;&#10;Description generated with very high confidence">
              <a:extLst>
                <a:ext uri="{FF2B5EF4-FFF2-40B4-BE49-F238E27FC236}">
                  <a16:creationId xmlns:a16="http://schemas.microsoft.com/office/drawing/2014/main" id="{1C4C4FD6-1221-455E-B3E5-172CF1B45C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4259" y="3295967"/>
              <a:ext cx="346254" cy="338328"/>
            </a:xfrm>
            <a:prstGeom prst="rect">
              <a:avLst/>
            </a:prstGeom>
          </p:spPr>
        </p:pic>
        <p:pic>
          <p:nvPicPr>
            <p:cNvPr id="106" name="Picture 105" descr="A close up of a logo&#10;&#10;Description generated with very high confidence">
              <a:extLst>
                <a:ext uri="{FF2B5EF4-FFF2-40B4-BE49-F238E27FC236}">
                  <a16:creationId xmlns:a16="http://schemas.microsoft.com/office/drawing/2014/main" id="{70895845-9333-4BEF-A5B0-E93F9BA884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3524" y="3295967"/>
              <a:ext cx="346254" cy="338328"/>
            </a:xfrm>
            <a:prstGeom prst="rect">
              <a:avLst/>
            </a:prstGeom>
          </p:spPr>
        </p:pic>
        <p:pic>
          <p:nvPicPr>
            <p:cNvPr id="107" name="Picture 106" descr="A close up of a logo&#10;&#10;Description generated with very high confidence">
              <a:extLst>
                <a:ext uri="{FF2B5EF4-FFF2-40B4-BE49-F238E27FC236}">
                  <a16:creationId xmlns:a16="http://schemas.microsoft.com/office/drawing/2014/main" id="{3EDA8C8C-DD94-4B89-9E37-2475429BFC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2287" y="3291684"/>
              <a:ext cx="346254" cy="338328"/>
            </a:xfrm>
            <a:prstGeom prst="rect">
              <a:avLst/>
            </a:prstGeom>
          </p:spPr>
        </p:pic>
        <p:pic>
          <p:nvPicPr>
            <p:cNvPr id="108" name="Picture 107" descr="A close up of a logo&#10;&#10;Description generated with very high confidence">
              <a:extLst>
                <a:ext uri="{FF2B5EF4-FFF2-40B4-BE49-F238E27FC236}">
                  <a16:creationId xmlns:a16="http://schemas.microsoft.com/office/drawing/2014/main" id="{2AB36FD6-5CDF-4BAD-A1FC-73CCC7E99C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5070" y="3290561"/>
              <a:ext cx="346254" cy="338328"/>
            </a:xfrm>
            <a:prstGeom prst="rect">
              <a:avLst/>
            </a:prstGeom>
          </p:spPr>
        </p:pic>
        <p:pic>
          <p:nvPicPr>
            <p:cNvPr id="109" name="Picture 108" descr="A close up of a logo&#10;&#10;Description generated with very high confidence">
              <a:extLst>
                <a:ext uri="{FF2B5EF4-FFF2-40B4-BE49-F238E27FC236}">
                  <a16:creationId xmlns:a16="http://schemas.microsoft.com/office/drawing/2014/main" id="{80143D03-6A25-4E9D-9122-4AD8673628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4390" y="3290561"/>
              <a:ext cx="346254" cy="338328"/>
            </a:xfrm>
            <a:prstGeom prst="rect">
              <a:avLst/>
            </a:prstGeom>
          </p:spPr>
        </p:pic>
        <p:pic>
          <p:nvPicPr>
            <p:cNvPr id="110" name="Picture 109" descr="A close up of a logo&#10;&#10;Description generated with very high confidence">
              <a:extLst>
                <a:ext uri="{FF2B5EF4-FFF2-40B4-BE49-F238E27FC236}">
                  <a16:creationId xmlns:a16="http://schemas.microsoft.com/office/drawing/2014/main" id="{CA741FB2-A1A1-4F2B-98BE-ED5D9BA9AE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3302" y="3290561"/>
              <a:ext cx="346254" cy="338328"/>
            </a:xfrm>
            <a:prstGeom prst="rect">
              <a:avLst/>
            </a:prstGeom>
          </p:spPr>
        </p:pic>
        <p:pic>
          <p:nvPicPr>
            <p:cNvPr id="111" name="Picture 110" descr="A close up of a logo&#10;&#10;Description generated with very high confidence">
              <a:extLst>
                <a:ext uri="{FF2B5EF4-FFF2-40B4-BE49-F238E27FC236}">
                  <a16:creationId xmlns:a16="http://schemas.microsoft.com/office/drawing/2014/main" id="{CFE6AE9A-4584-4FB9-9AD3-1E5DFC1560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1839" y="3295967"/>
              <a:ext cx="346254" cy="338328"/>
            </a:xfrm>
            <a:prstGeom prst="rect">
              <a:avLst/>
            </a:prstGeom>
          </p:spPr>
        </p:pic>
        <p:pic>
          <p:nvPicPr>
            <p:cNvPr id="112" name="Picture 111" descr="A close up of a logo&#10;&#10;Description generated with very high confidence">
              <a:extLst>
                <a:ext uri="{FF2B5EF4-FFF2-40B4-BE49-F238E27FC236}">
                  <a16:creationId xmlns:a16="http://schemas.microsoft.com/office/drawing/2014/main" id="{F290553B-D7E6-457C-8B2F-0F0F038C08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10546" y="3290488"/>
              <a:ext cx="346254" cy="338328"/>
            </a:xfrm>
            <a:prstGeom prst="rect">
              <a:avLst/>
            </a:prstGeom>
          </p:spPr>
        </p:pic>
        <p:pic>
          <p:nvPicPr>
            <p:cNvPr id="113" name="Picture 112" descr="A close up of a logo&#10;&#10;Description generated with very high confidence">
              <a:extLst>
                <a:ext uri="{FF2B5EF4-FFF2-40B4-BE49-F238E27FC236}">
                  <a16:creationId xmlns:a16="http://schemas.microsoft.com/office/drawing/2014/main" id="{A7B4C88E-948A-4167-A350-D14FA5B979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9249" y="3295967"/>
              <a:ext cx="346254" cy="338328"/>
            </a:xfrm>
            <a:prstGeom prst="rect">
              <a:avLst/>
            </a:prstGeom>
          </p:spPr>
        </p:pic>
        <p:pic>
          <p:nvPicPr>
            <p:cNvPr id="114" name="Picture 113" descr="A close up of a logo&#10;&#10;Description generated with very high confidence">
              <a:extLst>
                <a:ext uri="{FF2B5EF4-FFF2-40B4-BE49-F238E27FC236}">
                  <a16:creationId xmlns:a16="http://schemas.microsoft.com/office/drawing/2014/main" id="{0EBC91A9-E94C-43CB-9958-4712C5804A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3816547"/>
              <a:ext cx="346254" cy="338328"/>
            </a:xfrm>
            <a:prstGeom prst="rect">
              <a:avLst/>
            </a:prstGeom>
          </p:spPr>
        </p:pic>
        <p:pic>
          <p:nvPicPr>
            <p:cNvPr id="115" name="Picture 114" descr="A close up of a logo&#10;&#10;Description generated with very high confidence">
              <a:extLst>
                <a:ext uri="{FF2B5EF4-FFF2-40B4-BE49-F238E27FC236}">
                  <a16:creationId xmlns:a16="http://schemas.microsoft.com/office/drawing/2014/main" id="{9ADCC99B-9C96-494E-A381-99973F38AE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3813325"/>
              <a:ext cx="346254" cy="338328"/>
            </a:xfrm>
            <a:prstGeom prst="rect">
              <a:avLst/>
            </a:prstGeom>
          </p:spPr>
        </p:pic>
        <p:pic>
          <p:nvPicPr>
            <p:cNvPr id="116" name="Picture 115" descr="A close up of a logo&#10;&#10;Description generated with very high confidence">
              <a:extLst>
                <a:ext uri="{FF2B5EF4-FFF2-40B4-BE49-F238E27FC236}">
                  <a16:creationId xmlns:a16="http://schemas.microsoft.com/office/drawing/2014/main" id="{40F66756-4191-48A0-BACB-5A5DB4C5E2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3810728"/>
              <a:ext cx="346254" cy="338328"/>
            </a:xfrm>
            <a:prstGeom prst="rect">
              <a:avLst/>
            </a:prstGeom>
          </p:spPr>
        </p:pic>
        <p:pic>
          <p:nvPicPr>
            <p:cNvPr id="117" name="Picture 116" descr="A close up of a logo&#10;&#10;Description generated with very high confidence">
              <a:extLst>
                <a:ext uri="{FF2B5EF4-FFF2-40B4-BE49-F238E27FC236}">
                  <a16:creationId xmlns:a16="http://schemas.microsoft.com/office/drawing/2014/main" id="{15A3FA14-6BA4-4205-BFAA-2AF4D5EACB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3810691"/>
              <a:ext cx="346254" cy="338328"/>
            </a:xfrm>
            <a:prstGeom prst="rect">
              <a:avLst/>
            </a:prstGeom>
          </p:spPr>
        </p:pic>
        <p:pic>
          <p:nvPicPr>
            <p:cNvPr id="118" name="Picture 117" descr="A close up of a logo&#10;&#10;Description generated with very high confidence">
              <a:extLst>
                <a:ext uri="{FF2B5EF4-FFF2-40B4-BE49-F238E27FC236}">
                  <a16:creationId xmlns:a16="http://schemas.microsoft.com/office/drawing/2014/main" id="{227E49F9-C4C5-4A90-8462-4742E707D1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3810691"/>
              <a:ext cx="346254" cy="338328"/>
            </a:xfrm>
            <a:prstGeom prst="rect">
              <a:avLst/>
            </a:prstGeom>
          </p:spPr>
        </p:pic>
        <p:pic>
          <p:nvPicPr>
            <p:cNvPr id="119" name="Picture 118" descr="A close up of a logo&#10;&#10;Description generated with very high confidence">
              <a:extLst>
                <a:ext uri="{FF2B5EF4-FFF2-40B4-BE49-F238E27FC236}">
                  <a16:creationId xmlns:a16="http://schemas.microsoft.com/office/drawing/2014/main" id="{71921B4C-6701-4FFE-B37B-A2C34A4E20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3810691"/>
              <a:ext cx="346254" cy="338328"/>
            </a:xfrm>
            <a:prstGeom prst="rect">
              <a:avLst/>
            </a:prstGeom>
          </p:spPr>
        </p:pic>
        <p:pic>
          <p:nvPicPr>
            <p:cNvPr id="120" name="Picture 119" descr="A close up of a logo&#10;&#10;Description generated with very high confidence">
              <a:extLst>
                <a:ext uri="{FF2B5EF4-FFF2-40B4-BE49-F238E27FC236}">
                  <a16:creationId xmlns:a16="http://schemas.microsoft.com/office/drawing/2014/main" id="{690A315E-99CB-4AFF-A69A-B2355708CA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3810691"/>
              <a:ext cx="346254" cy="338328"/>
            </a:xfrm>
            <a:prstGeom prst="rect">
              <a:avLst/>
            </a:prstGeom>
          </p:spPr>
        </p:pic>
        <p:pic>
          <p:nvPicPr>
            <p:cNvPr id="121" name="Picture 120" descr="A close up of a logo&#10;&#10;Description generated with very high confidence">
              <a:extLst>
                <a:ext uri="{FF2B5EF4-FFF2-40B4-BE49-F238E27FC236}">
                  <a16:creationId xmlns:a16="http://schemas.microsoft.com/office/drawing/2014/main" id="{E239E923-A3C7-4305-94A1-D52E42787B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3810691"/>
              <a:ext cx="346254" cy="338328"/>
            </a:xfrm>
            <a:prstGeom prst="rect">
              <a:avLst/>
            </a:prstGeom>
          </p:spPr>
        </p:pic>
        <p:pic>
          <p:nvPicPr>
            <p:cNvPr id="122" name="Picture 121" descr="A close up of a logo&#10;&#10;Description generated with very high confidence">
              <a:extLst>
                <a:ext uri="{FF2B5EF4-FFF2-40B4-BE49-F238E27FC236}">
                  <a16:creationId xmlns:a16="http://schemas.microsoft.com/office/drawing/2014/main" id="{779AED03-6497-40CA-9250-C94553AE74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3806408"/>
              <a:ext cx="346254" cy="338328"/>
            </a:xfrm>
            <a:prstGeom prst="rect">
              <a:avLst/>
            </a:prstGeom>
          </p:spPr>
        </p:pic>
        <p:pic>
          <p:nvPicPr>
            <p:cNvPr id="123" name="Picture 122" descr="A close up of a logo&#10;&#10;Description generated with very high confidence">
              <a:extLst>
                <a:ext uri="{FF2B5EF4-FFF2-40B4-BE49-F238E27FC236}">
                  <a16:creationId xmlns:a16="http://schemas.microsoft.com/office/drawing/2014/main" id="{536CD5BF-A41B-4622-A4EB-426A02381C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3805285"/>
              <a:ext cx="346254" cy="338328"/>
            </a:xfrm>
            <a:prstGeom prst="rect">
              <a:avLst/>
            </a:prstGeom>
          </p:spPr>
        </p:pic>
        <p:pic>
          <p:nvPicPr>
            <p:cNvPr id="124" name="Picture 123" descr="A close up of a logo&#10;&#10;Description generated with very high confidence">
              <a:extLst>
                <a:ext uri="{FF2B5EF4-FFF2-40B4-BE49-F238E27FC236}">
                  <a16:creationId xmlns:a16="http://schemas.microsoft.com/office/drawing/2014/main" id="{8F8E2A77-B1DD-4A57-8E78-78C7D27A3E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3805285"/>
              <a:ext cx="346254" cy="338328"/>
            </a:xfrm>
            <a:prstGeom prst="rect">
              <a:avLst/>
            </a:prstGeom>
          </p:spPr>
        </p:pic>
        <p:pic>
          <p:nvPicPr>
            <p:cNvPr id="125" name="Picture 124" descr="A close up of a logo&#10;&#10;Description generated with very high confidence">
              <a:extLst>
                <a:ext uri="{FF2B5EF4-FFF2-40B4-BE49-F238E27FC236}">
                  <a16:creationId xmlns:a16="http://schemas.microsoft.com/office/drawing/2014/main" id="{360F234B-B45D-4692-9D39-292EE93D39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3805285"/>
              <a:ext cx="346254" cy="338328"/>
            </a:xfrm>
            <a:prstGeom prst="rect">
              <a:avLst/>
            </a:prstGeom>
          </p:spPr>
        </p:pic>
        <p:pic>
          <p:nvPicPr>
            <p:cNvPr id="126" name="Picture 125" descr="A close up of a logo&#10;&#10;Description generated with very high confidence">
              <a:extLst>
                <a:ext uri="{FF2B5EF4-FFF2-40B4-BE49-F238E27FC236}">
                  <a16:creationId xmlns:a16="http://schemas.microsoft.com/office/drawing/2014/main" id="{BCFC4288-4065-4403-B148-771D0B58BC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3810691"/>
              <a:ext cx="346254" cy="338328"/>
            </a:xfrm>
            <a:prstGeom prst="rect">
              <a:avLst/>
            </a:prstGeom>
          </p:spPr>
        </p:pic>
        <p:pic>
          <p:nvPicPr>
            <p:cNvPr id="127" name="Picture 126" descr="A close up of a logo&#10;&#10;Description generated with very high confidence">
              <a:extLst>
                <a:ext uri="{FF2B5EF4-FFF2-40B4-BE49-F238E27FC236}">
                  <a16:creationId xmlns:a16="http://schemas.microsoft.com/office/drawing/2014/main" id="{B78FCC94-3D31-4285-BDCC-2D32FCCA14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3805212"/>
              <a:ext cx="346254" cy="338328"/>
            </a:xfrm>
            <a:prstGeom prst="rect">
              <a:avLst/>
            </a:prstGeom>
          </p:spPr>
        </p:pic>
        <p:pic>
          <p:nvPicPr>
            <p:cNvPr id="128" name="Picture 127" descr="A close up of a logo&#10;&#10;Description generated with very high confidence">
              <a:extLst>
                <a:ext uri="{FF2B5EF4-FFF2-40B4-BE49-F238E27FC236}">
                  <a16:creationId xmlns:a16="http://schemas.microsoft.com/office/drawing/2014/main" id="{CB881785-92B7-4709-96FC-11085608B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3810691"/>
              <a:ext cx="346254" cy="338328"/>
            </a:xfrm>
            <a:prstGeom prst="rect">
              <a:avLst/>
            </a:prstGeom>
          </p:spPr>
        </p:pic>
        <p:pic>
          <p:nvPicPr>
            <p:cNvPr id="129" name="Picture 128" descr="A close up of a logo&#10;&#10;Description generated with very high confidence">
              <a:extLst>
                <a:ext uri="{FF2B5EF4-FFF2-40B4-BE49-F238E27FC236}">
                  <a16:creationId xmlns:a16="http://schemas.microsoft.com/office/drawing/2014/main" id="{661A7B5A-8905-4ED1-9046-16E17E920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2535" y="4327769"/>
              <a:ext cx="346254" cy="338328"/>
            </a:xfrm>
            <a:prstGeom prst="rect">
              <a:avLst/>
            </a:prstGeom>
          </p:spPr>
        </p:pic>
        <p:pic>
          <p:nvPicPr>
            <p:cNvPr id="130" name="Picture 129" descr="A close up of a logo&#10;&#10;Description generated with very high confidence">
              <a:extLst>
                <a:ext uri="{FF2B5EF4-FFF2-40B4-BE49-F238E27FC236}">
                  <a16:creationId xmlns:a16="http://schemas.microsoft.com/office/drawing/2014/main" id="{BA3BCB2A-B14B-42EE-9826-B677CCBAB4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6649" y="4324547"/>
              <a:ext cx="346254" cy="338328"/>
            </a:xfrm>
            <a:prstGeom prst="rect">
              <a:avLst/>
            </a:prstGeom>
          </p:spPr>
        </p:pic>
        <p:pic>
          <p:nvPicPr>
            <p:cNvPr id="131" name="Picture 130" descr="A close up of a logo&#10;&#10;Description generated with very high confidence">
              <a:extLst>
                <a:ext uri="{FF2B5EF4-FFF2-40B4-BE49-F238E27FC236}">
                  <a16:creationId xmlns:a16="http://schemas.microsoft.com/office/drawing/2014/main" id="{10F81BD4-461C-4F13-85AD-2C9F34BDF2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5508" y="4321950"/>
              <a:ext cx="346254" cy="338328"/>
            </a:xfrm>
            <a:prstGeom prst="rect">
              <a:avLst/>
            </a:prstGeom>
          </p:spPr>
        </p:pic>
        <p:pic>
          <p:nvPicPr>
            <p:cNvPr id="132" name="Picture 131" descr="A close up of a logo&#10;&#10;Description generated with very high confidence">
              <a:extLst>
                <a:ext uri="{FF2B5EF4-FFF2-40B4-BE49-F238E27FC236}">
                  <a16:creationId xmlns:a16="http://schemas.microsoft.com/office/drawing/2014/main" id="{A0315D46-02CE-4835-8901-D6A430FA5B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9487" y="4321913"/>
              <a:ext cx="346254" cy="338328"/>
            </a:xfrm>
            <a:prstGeom prst="rect">
              <a:avLst/>
            </a:prstGeom>
          </p:spPr>
        </p:pic>
        <p:pic>
          <p:nvPicPr>
            <p:cNvPr id="133" name="Picture 132" descr="A close up of a logo&#10;&#10;Description generated with very high confidence">
              <a:extLst>
                <a:ext uri="{FF2B5EF4-FFF2-40B4-BE49-F238E27FC236}">
                  <a16:creationId xmlns:a16="http://schemas.microsoft.com/office/drawing/2014/main" id="{D6A04B35-055C-4F64-BE28-D431D7159D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3386" y="4321913"/>
              <a:ext cx="346254" cy="338328"/>
            </a:xfrm>
            <a:prstGeom prst="rect">
              <a:avLst/>
            </a:prstGeom>
          </p:spPr>
        </p:pic>
        <p:pic>
          <p:nvPicPr>
            <p:cNvPr id="134" name="Picture 133" descr="A close up of a logo&#10;&#10;Description generated with very high confidence">
              <a:extLst>
                <a:ext uri="{FF2B5EF4-FFF2-40B4-BE49-F238E27FC236}">
                  <a16:creationId xmlns:a16="http://schemas.microsoft.com/office/drawing/2014/main" id="{1BC0967D-9542-4C1B-BDEA-04D1C7E547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2268" y="4321913"/>
              <a:ext cx="346254" cy="338328"/>
            </a:xfrm>
            <a:prstGeom prst="rect">
              <a:avLst/>
            </a:prstGeom>
          </p:spPr>
        </p:pic>
        <p:pic>
          <p:nvPicPr>
            <p:cNvPr id="135" name="Picture 134" descr="A close up of a logo&#10;&#10;Description generated with very high confidence">
              <a:extLst>
                <a:ext uri="{FF2B5EF4-FFF2-40B4-BE49-F238E27FC236}">
                  <a16:creationId xmlns:a16="http://schemas.microsoft.com/office/drawing/2014/main" id="{B3999361-2477-41FD-AC6C-9A552822CA8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761" y="4321913"/>
              <a:ext cx="346254" cy="338328"/>
            </a:xfrm>
            <a:prstGeom prst="rect">
              <a:avLst/>
            </a:prstGeom>
          </p:spPr>
        </p:pic>
        <p:pic>
          <p:nvPicPr>
            <p:cNvPr id="136" name="Picture 135" descr="A close up of a logo&#10;&#10;Description generated with very high confidence">
              <a:extLst>
                <a:ext uri="{FF2B5EF4-FFF2-40B4-BE49-F238E27FC236}">
                  <a16:creationId xmlns:a16="http://schemas.microsoft.com/office/drawing/2014/main" id="{C63E90CD-38AC-42E4-ADD1-DCB4664CC2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6026" y="4321913"/>
              <a:ext cx="346254" cy="338328"/>
            </a:xfrm>
            <a:prstGeom prst="rect">
              <a:avLst/>
            </a:prstGeom>
          </p:spPr>
        </p:pic>
        <p:pic>
          <p:nvPicPr>
            <p:cNvPr id="137" name="Picture 136" descr="A close up of a logo&#10;&#10;Description generated with very high confidence">
              <a:extLst>
                <a:ext uri="{FF2B5EF4-FFF2-40B4-BE49-F238E27FC236}">
                  <a16:creationId xmlns:a16="http://schemas.microsoft.com/office/drawing/2014/main" id="{95C03246-C409-4367-B021-F4B231BEED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4789" y="4317630"/>
              <a:ext cx="346254" cy="338328"/>
            </a:xfrm>
            <a:prstGeom prst="rect">
              <a:avLst/>
            </a:prstGeom>
          </p:spPr>
        </p:pic>
        <p:pic>
          <p:nvPicPr>
            <p:cNvPr id="138" name="Picture 137" descr="A close up of a logo&#10;&#10;Description generated with very high confidence">
              <a:extLst>
                <a:ext uri="{FF2B5EF4-FFF2-40B4-BE49-F238E27FC236}">
                  <a16:creationId xmlns:a16="http://schemas.microsoft.com/office/drawing/2014/main" id="{D69D4103-AD2C-4DD2-B41E-930327E135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7572" y="4316507"/>
              <a:ext cx="346254" cy="338328"/>
            </a:xfrm>
            <a:prstGeom prst="rect">
              <a:avLst/>
            </a:prstGeom>
          </p:spPr>
        </p:pic>
        <p:pic>
          <p:nvPicPr>
            <p:cNvPr id="139" name="Picture 138" descr="A close up of a logo&#10;&#10;Description generated with very high confidence">
              <a:extLst>
                <a:ext uri="{FF2B5EF4-FFF2-40B4-BE49-F238E27FC236}">
                  <a16:creationId xmlns:a16="http://schemas.microsoft.com/office/drawing/2014/main" id="{C3FEEC8C-AFE4-4D16-AE3E-C032B75362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92" y="4316507"/>
              <a:ext cx="346254" cy="338328"/>
            </a:xfrm>
            <a:prstGeom prst="rect">
              <a:avLst/>
            </a:prstGeom>
          </p:spPr>
        </p:pic>
        <p:pic>
          <p:nvPicPr>
            <p:cNvPr id="140" name="Picture 139" descr="A close up of a logo&#10;&#10;Description generated with very high confidence">
              <a:extLst>
                <a:ext uri="{FF2B5EF4-FFF2-40B4-BE49-F238E27FC236}">
                  <a16:creationId xmlns:a16="http://schemas.microsoft.com/office/drawing/2014/main" id="{6537230F-00BF-4ED8-B88F-B2699CD6E4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5804" y="4316507"/>
              <a:ext cx="346254" cy="338328"/>
            </a:xfrm>
            <a:prstGeom prst="rect">
              <a:avLst/>
            </a:prstGeom>
          </p:spPr>
        </p:pic>
        <p:pic>
          <p:nvPicPr>
            <p:cNvPr id="141" name="Picture 140" descr="A close up of a logo&#10;&#10;Description generated with very high confidence">
              <a:extLst>
                <a:ext uri="{FF2B5EF4-FFF2-40B4-BE49-F238E27FC236}">
                  <a16:creationId xmlns:a16="http://schemas.microsoft.com/office/drawing/2014/main" id="{479A0E8A-9914-4206-8E5C-552C2736AD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4341" y="4321913"/>
              <a:ext cx="346254" cy="338328"/>
            </a:xfrm>
            <a:prstGeom prst="rect">
              <a:avLst/>
            </a:prstGeom>
          </p:spPr>
        </p:pic>
        <p:pic>
          <p:nvPicPr>
            <p:cNvPr id="142" name="Picture 141" descr="A close up of a logo&#10;&#10;Description generated with very high confidence">
              <a:extLst>
                <a:ext uri="{FF2B5EF4-FFF2-40B4-BE49-F238E27FC236}">
                  <a16:creationId xmlns:a16="http://schemas.microsoft.com/office/drawing/2014/main" id="{7CBEFEF1-C339-4A67-ADF4-0D6A36F5F4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3048" y="4316434"/>
              <a:ext cx="346254" cy="338328"/>
            </a:xfrm>
            <a:prstGeom prst="rect">
              <a:avLst/>
            </a:prstGeom>
          </p:spPr>
        </p:pic>
        <p:pic>
          <p:nvPicPr>
            <p:cNvPr id="143" name="Picture 142" descr="A close up of a logo&#10;&#10;Description generated with very high confidence">
              <a:extLst>
                <a:ext uri="{FF2B5EF4-FFF2-40B4-BE49-F238E27FC236}">
                  <a16:creationId xmlns:a16="http://schemas.microsoft.com/office/drawing/2014/main" id="{3B8F3B84-457F-40E8-A4BD-22CA109FCA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1751" y="4321913"/>
              <a:ext cx="346254" cy="338328"/>
            </a:xfrm>
            <a:prstGeom prst="rect">
              <a:avLst/>
            </a:prstGeom>
          </p:spPr>
        </p:pic>
        <p:pic>
          <p:nvPicPr>
            <p:cNvPr id="144" name="Picture 143" descr="A close up of a logo&#10;&#10;Description generated with very high confidence">
              <a:extLst>
                <a:ext uri="{FF2B5EF4-FFF2-40B4-BE49-F238E27FC236}">
                  <a16:creationId xmlns:a16="http://schemas.microsoft.com/office/drawing/2014/main" id="{F76AA2F3-F6CD-4A52-99C2-46F295593C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9976" y="4843712"/>
              <a:ext cx="346254" cy="338328"/>
            </a:xfrm>
            <a:prstGeom prst="rect">
              <a:avLst/>
            </a:prstGeom>
          </p:spPr>
        </p:pic>
        <p:pic>
          <p:nvPicPr>
            <p:cNvPr id="145" name="Picture 144" descr="A close up of a logo&#10;&#10;Description generated with very high confidence">
              <a:extLst>
                <a:ext uri="{FF2B5EF4-FFF2-40B4-BE49-F238E27FC236}">
                  <a16:creationId xmlns:a16="http://schemas.microsoft.com/office/drawing/2014/main" id="{FF4F4D37-50B9-4B4C-B998-81F4864F874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090" y="4840490"/>
              <a:ext cx="346254" cy="338328"/>
            </a:xfrm>
            <a:prstGeom prst="rect">
              <a:avLst/>
            </a:prstGeom>
          </p:spPr>
        </p:pic>
        <p:pic>
          <p:nvPicPr>
            <p:cNvPr id="146" name="Picture 145" descr="A close up of a logo&#10;&#10;Description generated with very high confidence">
              <a:extLst>
                <a:ext uri="{FF2B5EF4-FFF2-40B4-BE49-F238E27FC236}">
                  <a16:creationId xmlns:a16="http://schemas.microsoft.com/office/drawing/2014/main" id="{E663AB37-CC53-4DFE-8AC0-D76A5F597D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2949" y="4837893"/>
              <a:ext cx="346254" cy="338328"/>
            </a:xfrm>
            <a:prstGeom prst="rect">
              <a:avLst/>
            </a:prstGeom>
          </p:spPr>
        </p:pic>
        <p:pic>
          <p:nvPicPr>
            <p:cNvPr id="147" name="Picture 146" descr="A close up of a logo&#10;&#10;Description generated with very high confidence">
              <a:extLst>
                <a:ext uri="{FF2B5EF4-FFF2-40B4-BE49-F238E27FC236}">
                  <a16:creationId xmlns:a16="http://schemas.microsoft.com/office/drawing/2014/main" id="{B861D448-9B80-4A99-A4B2-07009D6179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6928" y="4837856"/>
              <a:ext cx="346254" cy="338328"/>
            </a:xfrm>
            <a:prstGeom prst="rect">
              <a:avLst/>
            </a:prstGeom>
          </p:spPr>
        </p:pic>
        <p:pic>
          <p:nvPicPr>
            <p:cNvPr id="148" name="Picture 147" descr="A close up of a logo&#10;&#10;Description generated with very high confidence">
              <a:extLst>
                <a:ext uri="{FF2B5EF4-FFF2-40B4-BE49-F238E27FC236}">
                  <a16:creationId xmlns:a16="http://schemas.microsoft.com/office/drawing/2014/main" id="{94A7BE85-632E-43A7-8067-E804BE307D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0827" y="4837856"/>
              <a:ext cx="346254" cy="338328"/>
            </a:xfrm>
            <a:prstGeom prst="rect">
              <a:avLst/>
            </a:prstGeom>
          </p:spPr>
        </p:pic>
        <p:pic>
          <p:nvPicPr>
            <p:cNvPr id="149" name="Picture 148" descr="A close up of a logo&#10;&#10;Description generated with very high confidence">
              <a:extLst>
                <a:ext uri="{FF2B5EF4-FFF2-40B4-BE49-F238E27FC236}">
                  <a16:creationId xmlns:a16="http://schemas.microsoft.com/office/drawing/2014/main" id="{CBC5F476-CF1D-408D-84E2-D1BE44A324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9709" y="4837856"/>
              <a:ext cx="346254" cy="338328"/>
            </a:xfrm>
            <a:prstGeom prst="rect">
              <a:avLst/>
            </a:prstGeom>
          </p:spPr>
        </p:pic>
        <p:pic>
          <p:nvPicPr>
            <p:cNvPr id="150" name="Picture 149" descr="A close up of a logo&#10;&#10;Description generated with very high confidence">
              <a:extLst>
                <a:ext uri="{FF2B5EF4-FFF2-40B4-BE49-F238E27FC236}">
                  <a16:creationId xmlns:a16="http://schemas.microsoft.com/office/drawing/2014/main" id="{0E789662-4BBA-4F38-B06E-BBE1A5E2DE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4202" y="4837856"/>
              <a:ext cx="346254" cy="338328"/>
            </a:xfrm>
            <a:prstGeom prst="rect">
              <a:avLst/>
            </a:prstGeom>
          </p:spPr>
        </p:pic>
        <p:pic>
          <p:nvPicPr>
            <p:cNvPr id="151" name="Picture 150" descr="A close up of a logo&#10;&#10;Description generated with very high confidence">
              <a:extLst>
                <a:ext uri="{FF2B5EF4-FFF2-40B4-BE49-F238E27FC236}">
                  <a16:creationId xmlns:a16="http://schemas.microsoft.com/office/drawing/2014/main" id="{6936B7D9-DAAF-4A33-ADCE-76AC3E3C84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3467" y="4837856"/>
              <a:ext cx="346254" cy="338328"/>
            </a:xfrm>
            <a:prstGeom prst="rect">
              <a:avLst/>
            </a:prstGeom>
          </p:spPr>
        </p:pic>
        <p:pic>
          <p:nvPicPr>
            <p:cNvPr id="152" name="Picture 151" descr="A close up of a logo&#10;&#10;Description generated with very high confidence">
              <a:extLst>
                <a:ext uri="{FF2B5EF4-FFF2-40B4-BE49-F238E27FC236}">
                  <a16:creationId xmlns:a16="http://schemas.microsoft.com/office/drawing/2014/main" id="{14AEAFA9-74C0-4893-BCEE-01741D2E17E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2230" y="4833573"/>
              <a:ext cx="346254" cy="338328"/>
            </a:xfrm>
            <a:prstGeom prst="rect">
              <a:avLst/>
            </a:prstGeom>
          </p:spPr>
        </p:pic>
        <p:pic>
          <p:nvPicPr>
            <p:cNvPr id="153" name="Picture 152" descr="A close up of a logo&#10;&#10;Description generated with very high confidence">
              <a:extLst>
                <a:ext uri="{FF2B5EF4-FFF2-40B4-BE49-F238E27FC236}">
                  <a16:creationId xmlns:a16="http://schemas.microsoft.com/office/drawing/2014/main" id="{50F99CEE-D9DD-4EC8-A873-39AF3D67EE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013" y="4832450"/>
              <a:ext cx="346254" cy="338328"/>
            </a:xfrm>
            <a:prstGeom prst="rect">
              <a:avLst/>
            </a:prstGeom>
          </p:spPr>
        </p:pic>
        <p:pic>
          <p:nvPicPr>
            <p:cNvPr id="154" name="Picture 153" descr="A close up of a logo&#10;&#10;Description generated with very high confidence">
              <a:extLst>
                <a:ext uri="{FF2B5EF4-FFF2-40B4-BE49-F238E27FC236}">
                  <a16:creationId xmlns:a16="http://schemas.microsoft.com/office/drawing/2014/main" id="{AE5C3055-5727-4289-B981-116488E96A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4333" y="4832450"/>
              <a:ext cx="346254" cy="338328"/>
            </a:xfrm>
            <a:prstGeom prst="rect">
              <a:avLst/>
            </a:prstGeom>
          </p:spPr>
        </p:pic>
        <p:pic>
          <p:nvPicPr>
            <p:cNvPr id="155" name="Picture 154" descr="A close up of a logo&#10;&#10;Description generated with very high confidence">
              <a:extLst>
                <a:ext uri="{FF2B5EF4-FFF2-40B4-BE49-F238E27FC236}">
                  <a16:creationId xmlns:a16="http://schemas.microsoft.com/office/drawing/2014/main" id="{486A7775-64B9-4DE8-8D66-0789288941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3245" y="4832450"/>
              <a:ext cx="346254" cy="338328"/>
            </a:xfrm>
            <a:prstGeom prst="rect">
              <a:avLst/>
            </a:prstGeom>
          </p:spPr>
        </p:pic>
        <p:pic>
          <p:nvPicPr>
            <p:cNvPr id="156" name="Picture 155" descr="A close up of a logo&#10;&#10;Description generated with very high confidence">
              <a:extLst>
                <a:ext uri="{FF2B5EF4-FFF2-40B4-BE49-F238E27FC236}">
                  <a16:creationId xmlns:a16="http://schemas.microsoft.com/office/drawing/2014/main" id="{422A3975-FF06-4BD9-A989-E8A79AC6B1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1782" y="4837856"/>
              <a:ext cx="346254" cy="338328"/>
            </a:xfrm>
            <a:prstGeom prst="rect">
              <a:avLst/>
            </a:prstGeom>
          </p:spPr>
        </p:pic>
        <p:pic>
          <p:nvPicPr>
            <p:cNvPr id="157" name="Picture 156" descr="A close up of a logo&#10;&#10;Description generated with very high confidence">
              <a:extLst>
                <a:ext uri="{FF2B5EF4-FFF2-40B4-BE49-F238E27FC236}">
                  <a16:creationId xmlns:a16="http://schemas.microsoft.com/office/drawing/2014/main" id="{1744C933-477B-45C8-BF91-A3AEF24868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0489" y="4832377"/>
              <a:ext cx="346254" cy="338328"/>
            </a:xfrm>
            <a:prstGeom prst="rect">
              <a:avLst/>
            </a:prstGeom>
          </p:spPr>
        </p:pic>
        <p:pic>
          <p:nvPicPr>
            <p:cNvPr id="158" name="Picture 157" descr="A close up of a logo&#10;&#10;Description generated with very high confidence">
              <a:extLst>
                <a:ext uri="{FF2B5EF4-FFF2-40B4-BE49-F238E27FC236}">
                  <a16:creationId xmlns:a16="http://schemas.microsoft.com/office/drawing/2014/main" id="{BD2DC9CD-90CB-41A5-A90A-F9B5BAB09B6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9192" y="4837856"/>
              <a:ext cx="346254" cy="338328"/>
            </a:xfrm>
            <a:prstGeom prst="rect">
              <a:avLst/>
            </a:prstGeom>
          </p:spPr>
        </p:pic>
        <p:pic>
          <p:nvPicPr>
            <p:cNvPr id="159" name="Picture 158" descr="A close up of a logo&#10;&#10;Description generated with very high confidence">
              <a:extLst>
                <a:ext uri="{FF2B5EF4-FFF2-40B4-BE49-F238E27FC236}">
                  <a16:creationId xmlns:a16="http://schemas.microsoft.com/office/drawing/2014/main" id="{81A3D757-9C04-4842-B581-6C6CB7D145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0091" y="5362296"/>
              <a:ext cx="346254" cy="338328"/>
            </a:xfrm>
            <a:prstGeom prst="rect">
              <a:avLst/>
            </a:prstGeom>
          </p:spPr>
        </p:pic>
        <p:pic>
          <p:nvPicPr>
            <p:cNvPr id="160" name="Picture 159" descr="A close up of a logo&#10;&#10;Description generated with very high confidence">
              <a:extLst>
                <a:ext uri="{FF2B5EF4-FFF2-40B4-BE49-F238E27FC236}">
                  <a16:creationId xmlns:a16="http://schemas.microsoft.com/office/drawing/2014/main" id="{FB814C5C-AB59-43A0-B125-308D45D0B3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205" y="5359074"/>
              <a:ext cx="346254" cy="338328"/>
            </a:xfrm>
            <a:prstGeom prst="rect">
              <a:avLst/>
            </a:prstGeom>
          </p:spPr>
        </p:pic>
        <p:pic>
          <p:nvPicPr>
            <p:cNvPr id="161" name="Picture 160" descr="A close up of a logo&#10;&#10;Description generated with very high confidence">
              <a:extLst>
                <a:ext uri="{FF2B5EF4-FFF2-40B4-BE49-F238E27FC236}">
                  <a16:creationId xmlns:a16="http://schemas.microsoft.com/office/drawing/2014/main" id="{D91184A1-CB3A-4BB1-B5EB-D10A8C6650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3064" y="5356477"/>
              <a:ext cx="346254" cy="338328"/>
            </a:xfrm>
            <a:prstGeom prst="rect">
              <a:avLst/>
            </a:prstGeom>
          </p:spPr>
        </p:pic>
        <p:pic>
          <p:nvPicPr>
            <p:cNvPr id="162" name="Picture 161" descr="A close up of a logo&#10;&#10;Description generated with very high confidence">
              <a:extLst>
                <a:ext uri="{FF2B5EF4-FFF2-40B4-BE49-F238E27FC236}">
                  <a16:creationId xmlns:a16="http://schemas.microsoft.com/office/drawing/2014/main" id="{B6325EA5-311A-49D7-8BA4-DFAEDC734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7043" y="5356440"/>
              <a:ext cx="346254" cy="338328"/>
            </a:xfrm>
            <a:prstGeom prst="rect">
              <a:avLst/>
            </a:prstGeom>
          </p:spPr>
        </p:pic>
        <p:pic>
          <p:nvPicPr>
            <p:cNvPr id="163" name="Picture 162" descr="A close up of a logo&#10;&#10;Description generated with very high confidence">
              <a:extLst>
                <a:ext uri="{FF2B5EF4-FFF2-40B4-BE49-F238E27FC236}">
                  <a16:creationId xmlns:a16="http://schemas.microsoft.com/office/drawing/2014/main" id="{EBCA9490-7482-46CE-BFBB-C848E32FF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0942" y="5356440"/>
              <a:ext cx="346254" cy="338328"/>
            </a:xfrm>
            <a:prstGeom prst="rect">
              <a:avLst/>
            </a:prstGeom>
          </p:spPr>
        </p:pic>
        <p:pic>
          <p:nvPicPr>
            <p:cNvPr id="164" name="Picture 163" descr="A close up of a logo&#10;&#10;Description generated with very high confidence">
              <a:extLst>
                <a:ext uri="{FF2B5EF4-FFF2-40B4-BE49-F238E27FC236}">
                  <a16:creationId xmlns:a16="http://schemas.microsoft.com/office/drawing/2014/main" id="{C2DD1F16-B7A8-4BBC-91F4-9AF4716842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9824" y="5356440"/>
              <a:ext cx="346254" cy="338328"/>
            </a:xfrm>
            <a:prstGeom prst="rect">
              <a:avLst/>
            </a:prstGeom>
          </p:spPr>
        </p:pic>
        <p:pic>
          <p:nvPicPr>
            <p:cNvPr id="165" name="Picture 164" descr="A close up of a logo&#10;&#10;Description generated with very high confidence">
              <a:extLst>
                <a:ext uri="{FF2B5EF4-FFF2-40B4-BE49-F238E27FC236}">
                  <a16:creationId xmlns:a16="http://schemas.microsoft.com/office/drawing/2014/main" id="{B517C37B-D9DA-4355-B07A-785F0935AB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4317" y="5356440"/>
              <a:ext cx="346254" cy="338328"/>
            </a:xfrm>
            <a:prstGeom prst="rect">
              <a:avLst/>
            </a:prstGeom>
          </p:spPr>
        </p:pic>
        <p:pic>
          <p:nvPicPr>
            <p:cNvPr id="166" name="Picture 165" descr="A close up of a logo&#10;&#10;Description generated with very high confidence">
              <a:extLst>
                <a:ext uri="{FF2B5EF4-FFF2-40B4-BE49-F238E27FC236}">
                  <a16:creationId xmlns:a16="http://schemas.microsoft.com/office/drawing/2014/main" id="{014FAEF5-BCE1-470C-8612-DDCBEF4E92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3582" y="5356440"/>
              <a:ext cx="346254" cy="338328"/>
            </a:xfrm>
            <a:prstGeom prst="rect">
              <a:avLst/>
            </a:prstGeom>
          </p:spPr>
        </p:pic>
        <p:pic>
          <p:nvPicPr>
            <p:cNvPr id="167" name="Picture 166" descr="A close up of a logo&#10;&#10;Description generated with very high confidence">
              <a:extLst>
                <a:ext uri="{FF2B5EF4-FFF2-40B4-BE49-F238E27FC236}">
                  <a16:creationId xmlns:a16="http://schemas.microsoft.com/office/drawing/2014/main" id="{2832D3F8-9059-4B1E-9AE1-18BD000ACE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2345" y="5352157"/>
              <a:ext cx="346254" cy="338328"/>
            </a:xfrm>
            <a:prstGeom prst="rect">
              <a:avLst/>
            </a:prstGeom>
          </p:spPr>
        </p:pic>
        <p:pic>
          <p:nvPicPr>
            <p:cNvPr id="168" name="Picture 167" descr="A close up of a logo&#10;&#10;Description generated with very high confidence">
              <a:extLst>
                <a:ext uri="{FF2B5EF4-FFF2-40B4-BE49-F238E27FC236}">
                  <a16:creationId xmlns:a16="http://schemas.microsoft.com/office/drawing/2014/main" id="{44978896-2EA7-4C8A-B18E-0CB4C201B0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128" y="5351034"/>
              <a:ext cx="346254" cy="338328"/>
            </a:xfrm>
            <a:prstGeom prst="rect">
              <a:avLst/>
            </a:prstGeom>
          </p:spPr>
        </p:pic>
        <p:pic>
          <p:nvPicPr>
            <p:cNvPr id="169" name="Picture 168" descr="A close up of a logo&#10;&#10;Description generated with very high confidence">
              <a:extLst>
                <a:ext uri="{FF2B5EF4-FFF2-40B4-BE49-F238E27FC236}">
                  <a16:creationId xmlns:a16="http://schemas.microsoft.com/office/drawing/2014/main" id="{552F1DCF-DB32-40FD-9FFB-57F154A51F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4448" y="5351034"/>
              <a:ext cx="346254" cy="338328"/>
            </a:xfrm>
            <a:prstGeom prst="rect">
              <a:avLst/>
            </a:prstGeom>
          </p:spPr>
        </p:pic>
        <p:pic>
          <p:nvPicPr>
            <p:cNvPr id="170" name="Picture 169" descr="A close up of a logo&#10;&#10;Description generated with very high confidence">
              <a:extLst>
                <a:ext uri="{FF2B5EF4-FFF2-40B4-BE49-F238E27FC236}">
                  <a16:creationId xmlns:a16="http://schemas.microsoft.com/office/drawing/2014/main" id="{911E698A-3BEE-4AE8-95BB-FFE1D2D8D7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3360" y="5351034"/>
              <a:ext cx="346254" cy="338328"/>
            </a:xfrm>
            <a:prstGeom prst="rect">
              <a:avLst/>
            </a:prstGeom>
          </p:spPr>
        </p:pic>
        <p:pic>
          <p:nvPicPr>
            <p:cNvPr id="171" name="Picture 170" descr="A close up of a logo&#10;&#10;Description generated with very high confidence">
              <a:extLst>
                <a:ext uri="{FF2B5EF4-FFF2-40B4-BE49-F238E27FC236}">
                  <a16:creationId xmlns:a16="http://schemas.microsoft.com/office/drawing/2014/main" id="{4D17E676-2C36-4652-8DE1-3CA366BEA2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1897" y="5356440"/>
              <a:ext cx="346254" cy="338328"/>
            </a:xfrm>
            <a:prstGeom prst="rect">
              <a:avLst/>
            </a:prstGeom>
          </p:spPr>
        </p:pic>
        <p:pic>
          <p:nvPicPr>
            <p:cNvPr id="172" name="Picture 171" descr="A close up of a logo&#10;&#10;Description generated with very high confidence">
              <a:extLst>
                <a:ext uri="{FF2B5EF4-FFF2-40B4-BE49-F238E27FC236}">
                  <a16:creationId xmlns:a16="http://schemas.microsoft.com/office/drawing/2014/main" id="{94097415-2DEC-4EDC-A24E-A6F8DA5D81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0604" y="5350961"/>
              <a:ext cx="346254" cy="338328"/>
            </a:xfrm>
            <a:prstGeom prst="rect">
              <a:avLst/>
            </a:prstGeom>
          </p:spPr>
        </p:pic>
        <p:pic>
          <p:nvPicPr>
            <p:cNvPr id="173" name="Picture 172" descr="A close up of a logo&#10;&#10;Description generated with very high confidence">
              <a:extLst>
                <a:ext uri="{FF2B5EF4-FFF2-40B4-BE49-F238E27FC236}">
                  <a16:creationId xmlns:a16="http://schemas.microsoft.com/office/drawing/2014/main" id="{D6E4D5C0-76BE-43D6-82BB-6A1D862E22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9307" y="5356440"/>
              <a:ext cx="346254" cy="338328"/>
            </a:xfrm>
            <a:prstGeom prst="rect">
              <a:avLst/>
            </a:prstGeom>
          </p:spPr>
        </p:pic>
        <p:pic>
          <p:nvPicPr>
            <p:cNvPr id="174" name="Picture 173" descr="A close up of a logo&#10;&#10;Description generated with very high confidence">
              <a:extLst>
                <a:ext uri="{FF2B5EF4-FFF2-40B4-BE49-F238E27FC236}">
                  <a16:creationId xmlns:a16="http://schemas.microsoft.com/office/drawing/2014/main" id="{327BC6A5-C9B4-4F16-90CC-BFFD3B0DBC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9976" y="5883644"/>
              <a:ext cx="346254" cy="338328"/>
            </a:xfrm>
            <a:prstGeom prst="rect">
              <a:avLst/>
            </a:prstGeom>
          </p:spPr>
        </p:pic>
        <p:pic>
          <p:nvPicPr>
            <p:cNvPr id="175" name="Picture 174" descr="A close up of a logo&#10;&#10;Description generated with very high confidence">
              <a:extLst>
                <a:ext uri="{FF2B5EF4-FFF2-40B4-BE49-F238E27FC236}">
                  <a16:creationId xmlns:a16="http://schemas.microsoft.com/office/drawing/2014/main" id="{5DED3A28-ED36-4703-8011-8B9221954B2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090" y="5880422"/>
              <a:ext cx="346254" cy="338328"/>
            </a:xfrm>
            <a:prstGeom prst="rect">
              <a:avLst/>
            </a:prstGeom>
          </p:spPr>
        </p:pic>
        <p:pic>
          <p:nvPicPr>
            <p:cNvPr id="176" name="Picture 175" descr="A close up of a logo&#10;&#10;Description generated with very high confidence">
              <a:extLst>
                <a:ext uri="{FF2B5EF4-FFF2-40B4-BE49-F238E27FC236}">
                  <a16:creationId xmlns:a16="http://schemas.microsoft.com/office/drawing/2014/main" id="{14213362-D2CB-4D99-8EB9-A05480CB480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2949" y="5877825"/>
              <a:ext cx="346254" cy="338328"/>
            </a:xfrm>
            <a:prstGeom prst="rect">
              <a:avLst/>
            </a:prstGeom>
          </p:spPr>
        </p:pic>
        <p:pic>
          <p:nvPicPr>
            <p:cNvPr id="177" name="Picture 176" descr="A close up of a logo&#10;&#10;Description generated with very high confidence">
              <a:extLst>
                <a:ext uri="{FF2B5EF4-FFF2-40B4-BE49-F238E27FC236}">
                  <a16:creationId xmlns:a16="http://schemas.microsoft.com/office/drawing/2014/main" id="{072055C2-3965-4241-B8C8-58392EB9BD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6928" y="5877788"/>
              <a:ext cx="346254" cy="338328"/>
            </a:xfrm>
            <a:prstGeom prst="rect">
              <a:avLst/>
            </a:prstGeom>
          </p:spPr>
        </p:pic>
        <p:pic>
          <p:nvPicPr>
            <p:cNvPr id="178" name="Picture 177" descr="A close up of a logo&#10;&#10;Description generated with very high confidence">
              <a:extLst>
                <a:ext uri="{FF2B5EF4-FFF2-40B4-BE49-F238E27FC236}">
                  <a16:creationId xmlns:a16="http://schemas.microsoft.com/office/drawing/2014/main" id="{BC915D37-69EE-4BBC-A3EA-0FAD8C617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0827" y="5877788"/>
              <a:ext cx="346254" cy="338328"/>
            </a:xfrm>
            <a:prstGeom prst="rect">
              <a:avLst/>
            </a:prstGeom>
          </p:spPr>
        </p:pic>
        <p:pic>
          <p:nvPicPr>
            <p:cNvPr id="179" name="Picture 178" descr="A close up of a logo&#10;&#10;Description generated with very high confidence">
              <a:extLst>
                <a:ext uri="{FF2B5EF4-FFF2-40B4-BE49-F238E27FC236}">
                  <a16:creationId xmlns:a16="http://schemas.microsoft.com/office/drawing/2014/main" id="{D8DD64CD-58ED-4BF6-8DBD-B38EF5DA2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9709" y="5877788"/>
              <a:ext cx="346254" cy="338328"/>
            </a:xfrm>
            <a:prstGeom prst="rect">
              <a:avLst/>
            </a:prstGeom>
          </p:spPr>
        </p:pic>
        <p:pic>
          <p:nvPicPr>
            <p:cNvPr id="180" name="Picture 179" descr="A close up of a logo&#10;&#10;Description generated with very high confidence">
              <a:extLst>
                <a:ext uri="{FF2B5EF4-FFF2-40B4-BE49-F238E27FC236}">
                  <a16:creationId xmlns:a16="http://schemas.microsoft.com/office/drawing/2014/main" id="{6EBE893A-4622-4F79-8E9B-E27123EE59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4202" y="5877788"/>
              <a:ext cx="346254" cy="338328"/>
            </a:xfrm>
            <a:prstGeom prst="rect">
              <a:avLst/>
            </a:prstGeom>
          </p:spPr>
        </p:pic>
        <p:pic>
          <p:nvPicPr>
            <p:cNvPr id="181" name="Picture 180" descr="A close up of a logo&#10;&#10;Description generated with very high confidence">
              <a:extLst>
                <a:ext uri="{FF2B5EF4-FFF2-40B4-BE49-F238E27FC236}">
                  <a16:creationId xmlns:a16="http://schemas.microsoft.com/office/drawing/2014/main" id="{80D4D4A1-5C50-4C6A-BF7E-560B9198A2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3467" y="5877788"/>
              <a:ext cx="346254" cy="338328"/>
            </a:xfrm>
            <a:prstGeom prst="rect">
              <a:avLst/>
            </a:prstGeom>
          </p:spPr>
        </p:pic>
        <p:pic>
          <p:nvPicPr>
            <p:cNvPr id="182" name="Picture 181" descr="A close up of a logo&#10;&#10;Description generated with very high confidence">
              <a:extLst>
                <a:ext uri="{FF2B5EF4-FFF2-40B4-BE49-F238E27FC236}">
                  <a16:creationId xmlns:a16="http://schemas.microsoft.com/office/drawing/2014/main" id="{3A479599-E2E0-4C87-9659-A086B97E12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2230" y="5873505"/>
              <a:ext cx="346254" cy="338328"/>
            </a:xfrm>
            <a:prstGeom prst="rect">
              <a:avLst/>
            </a:prstGeom>
          </p:spPr>
        </p:pic>
        <p:pic>
          <p:nvPicPr>
            <p:cNvPr id="183" name="Picture 182" descr="A close up of a logo&#10;&#10;Description generated with very high confidence">
              <a:extLst>
                <a:ext uri="{FF2B5EF4-FFF2-40B4-BE49-F238E27FC236}">
                  <a16:creationId xmlns:a16="http://schemas.microsoft.com/office/drawing/2014/main" id="{F8451E7C-534B-4018-8FE7-5C04AC9C00E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013" y="5872382"/>
              <a:ext cx="346254" cy="338328"/>
            </a:xfrm>
            <a:prstGeom prst="rect">
              <a:avLst/>
            </a:prstGeom>
          </p:spPr>
        </p:pic>
        <p:pic>
          <p:nvPicPr>
            <p:cNvPr id="184" name="Picture 183" descr="A close up of a logo&#10;&#10;Description generated with very high confidence">
              <a:extLst>
                <a:ext uri="{FF2B5EF4-FFF2-40B4-BE49-F238E27FC236}">
                  <a16:creationId xmlns:a16="http://schemas.microsoft.com/office/drawing/2014/main" id="{FBEA99C4-9652-45A1-A666-0FB09FB89CC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4333" y="5872382"/>
              <a:ext cx="346254" cy="338328"/>
            </a:xfrm>
            <a:prstGeom prst="rect">
              <a:avLst/>
            </a:prstGeom>
          </p:spPr>
        </p:pic>
        <p:pic>
          <p:nvPicPr>
            <p:cNvPr id="185" name="Picture 184" descr="A close up of a logo&#10;&#10;Description generated with very high confidence">
              <a:extLst>
                <a:ext uri="{FF2B5EF4-FFF2-40B4-BE49-F238E27FC236}">
                  <a16:creationId xmlns:a16="http://schemas.microsoft.com/office/drawing/2014/main" id="{4E5B53A5-E57C-4DBF-94F5-8E4DE424547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3245" y="5872382"/>
              <a:ext cx="346254" cy="338328"/>
            </a:xfrm>
            <a:prstGeom prst="rect">
              <a:avLst/>
            </a:prstGeom>
          </p:spPr>
        </p:pic>
        <p:pic>
          <p:nvPicPr>
            <p:cNvPr id="186" name="Picture 185" descr="A close up of a logo&#10;&#10;Description generated with very high confidence">
              <a:extLst>
                <a:ext uri="{FF2B5EF4-FFF2-40B4-BE49-F238E27FC236}">
                  <a16:creationId xmlns:a16="http://schemas.microsoft.com/office/drawing/2014/main" id="{F6B8F58D-C526-4967-9D59-A8D3C7E6CC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1782" y="5877788"/>
              <a:ext cx="346254" cy="338328"/>
            </a:xfrm>
            <a:prstGeom prst="rect">
              <a:avLst/>
            </a:prstGeom>
          </p:spPr>
        </p:pic>
        <p:pic>
          <p:nvPicPr>
            <p:cNvPr id="187" name="Picture 186" descr="A close up of a logo&#10;&#10;Description generated with very high confidence">
              <a:extLst>
                <a:ext uri="{FF2B5EF4-FFF2-40B4-BE49-F238E27FC236}">
                  <a16:creationId xmlns:a16="http://schemas.microsoft.com/office/drawing/2014/main" id="{CAF8272D-1BA5-425F-9A64-CE2F28DFB8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0489" y="5872309"/>
              <a:ext cx="346254" cy="338328"/>
            </a:xfrm>
            <a:prstGeom prst="rect">
              <a:avLst/>
            </a:prstGeom>
          </p:spPr>
        </p:pic>
        <p:pic>
          <p:nvPicPr>
            <p:cNvPr id="188" name="Picture 187" descr="A close up of a logo&#10;&#10;Description generated with very high confidence">
              <a:extLst>
                <a:ext uri="{FF2B5EF4-FFF2-40B4-BE49-F238E27FC236}">
                  <a16:creationId xmlns:a16="http://schemas.microsoft.com/office/drawing/2014/main" id="{63A9A1C2-972C-4FE5-9CFA-0FCFCCC63D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9192" y="5877788"/>
              <a:ext cx="346254" cy="338328"/>
            </a:xfrm>
            <a:prstGeom prst="rect">
              <a:avLst/>
            </a:prstGeom>
          </p:spPr>
        </p:pic>
        <p:pic>
          <p:nvPicPr>
            <p:cNvPr id="189" name="Picture 188" descr="A close up of a logo&#10;&#10;Description generated with very high confidence">
              <a:extLst>
                <a:ext uri="{FF2B5EF4-FFF2-40B4-BE49-F238E27FC236}">
                  <a16:creationId xmlns:a16="http://schemas.microsoft.com/office/drawing/2014/main" id="{FF0344BB-ABF1-42AF-BA97-9F2D9C9795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9976" y="6396487"/>
              <a:ext cx="346254" cy="338328"/>
            </a:xfrm>
            <a:prstGeom prst="rect">
              <a:avLst/>
            </a:prstGeom>
          </p:spPr>
        </p:pic>
        <p:pic>
          <p:nvPicPr>
            <p:cNvPr id="190" name="Picture 189" descr="A close up of a logo&#10;&#10;Description generated with very high confidence">
              <a:extLst>
                <a:ext uri="{FF2B5EF4-FFF2-40B4-BE49-F238E27FC236}">
                  <a16:creationId xmlns:a16="http://schemas.microsoft.com/office/drawing/2014/main" id="{03FCB452-0070-432E-9375-2C80BD44AC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090" y="6393265"/>
              <a:ext cx="346254" cy="338328"/>
            </a:xfrm>
            <a:prstGeom prst="rect">
              <a:avLst/>
            </a:prstGeom>
          </p:spPr>
        </p:pic>
        <p:pic>
          <p:nvPicPr>
            <p:cNvPr id="191" name="Picture 190" descr="A close up of a logo&#10;&#10;Description generated with very high confidence">
              <a:extLst>
                <a:ext uri="{FF2B5EF4-FFF2-40B4-BE49-F238E27FC236}">
                  <a16:creationId xmlns:a16="http://schemas.microsoft.com/office/drawing/2014/main" id="{F14AD81C-9073-4337-A930-255FC9D460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2949" y="6390668"/>
              <a:ext cx="346254" cy="338328"/>
            </a:xfrm>
            <a:prstGeom prst="rect">
              <a:avLst/>
            </a:prstGeom>
          </p:spPr>
        </p:pic>
        <p:pic>
          <p:nvPicPr>
            <p:cNvPr id="192" name="Picture 191" descr="A close up of a logo&#10;&#10;Description generated with very high confidence">
              <a:extLst>
                <a:ext uri="{FF2B5EF4-FFF2-40B4-BE49-F238E27FC236}">
                  <a16:creationId xmlns:a16="http://schemas.microsoft.com/office/drawing/2014/main" id="{E3685133-F15C-47E1-9A90-E83E2C2B32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6928" y="6390631"/>
              <a:ext cx="346254" cy="338328"/>
            </a:xfrm>
            <a:prstGeom prst="rect">
              <a:avLst/>
            </a:prstGeom>
          </p:spPr>
        </p:pic>
        <p:pic>
          <p:nvPicPr>
            <p:cNvPr id="193" name="Picture 192" descr="A close up of a logo&#10;&#10;Description generated with very high confidence">
              <a:extLst>
                <a:ext uri="{FF2B5EF4-FFF2-40B4-BE49-F238E27FC236}">
                  <a16:creationId xmlns:a16="http://schemas.microsoft.com/office/drawing/2014/main" id="{13D27E31-3609-4CE3-A318-3C6036AA8C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0827" y="6390631"/>
              <a:ext cx="346254" cy="338328"/>
            </a:xfrm>
            <a:prstGeom prst="rect">
              <a:avLst/>
            </a:prstGeom>
          </p:spPr>
        </p:pic>
        <p:pic>
          <p:nvPicPr>
            <p:cNvPr id="194" name="Picture 193" descr="A close up of a logo&#10;&#10;Description generated with very high confidence">
              <a:extLst>
                <a:ext uri="{FF2B5EF4-FFF2-40B4-BE49-F238E27FC236}">
                  <a16:creationId xmlns:a16="http://schemas.microsoft.com/office/drawing/2014/main" id="{8B5C8840-3C01-4AD4-A07A-2A009823BD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9709" y="6390631"/>
              <a:ext cx="346254" cy="338328"/>
            </a:xfrm>
            <a:prstGeom prst="rect">
              <a:avLst/>
            </a:prstGeom>
          </p:spPr>
        </p:pic>
        <p:pic>
          <p:nvPicPr>
            <p:cNvPr id="195" name="Picture 194" descr="A close up of a logo&#10;&#10;Description generated with very high confidence">
              <a:extLst>
                <a:ext uri="{FF2B5EF4-FFF2-40B4-BE49-F238E27FC236}">
                  <a16:creationId xmlns:a16="http://schemas.microsoft.com/office/drawing/2014/main" id="{0D3F4F43-57B7-485B-9437-EACF91FA63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4202" y="6390631"/>
              <a:ext cx="346254" cy="338328"/>
            </a:xfrm>
            <a:prstGeom prst="rect">
              <a:avLst/>
            </a:prstGeom>
          </p:spPr>
        </p:pic>
        <p:pic>
          <p:nvPicPr>
            <p:cNvPr id="196" name="Picture 195" descr="A close up of a logo&#10;&#10;Description generated with very high confidence">
              <a:extLst>
                <a:ext uri="{FF2B5EF4-FFF2-40B4-BE49-F238E27FC236}">
                  <a16:creationId xmlns:a16="http://schemas.microsoft.com/office/drawing/2014/main" id="{3FADAC55-4A01-456C-A637-3F6DB110E7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3467" y="6390631"/>
              <a:ext cx="346254" cy="338328"/>
            </a:xfrm>
            <a:prstGeom prst="rect">
              <a:avLst/>
            </a:prstGeom>
          </p:spPr>
        </p:pic>
        <p:pic>
          <p:nvPicPr>
            <p:cNvPr id="197" name="Picture 196" descr="A close up of a logo&#10;&#10;Description generated with very high confidence">
              <a:extLst>
                <a:ext uri="{FF2B5EF4-FFF2-40B4-BE49-F238E27FC236}">
                  <a16:creationId xmlns:a16="http://schemas.microsoft.com/office/drawing/2014/main" id="{73F674A7-A652-4113-9113-2639F3D01F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2230" y="6386348"/>
              <a:ext cx="346254" cy="338328"/>
            </a:xfrm>
            <a:prstGeom prst="rect">
              <a:avLst/>
            </a:prstGeom>
          </p:spPr>
        </p:pic>
        <p:pic>
          <p:nvPicPr>
            <p:cNvPr id="198" name="Picture 197" descr="A close up of a logo&#10;&#10;Description generated with very high confidence">
              <a:extLst>
                <a:ext uri="{FF2B5EF4-FFF2-40B4-BE49-F238E27FC236}">
                  <a16:creationId xmlns:a16="http://schemas.microsoft.com/office/drawing/2014/main" id="{6D36D361-8195-4CF5-BAA6-FA716D1944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013" y="6385225"/>
              <a:ext cx="346254" cy="338328"/>
            </a:xfrm>
            <a:prstGeom prst="rect">
              <a:avLst/>
            </a:prstGeom>
          </p:spPr>
        </p:pic>
        <p:pic>
          <p:nvPicPr>
            <p:cNvPr id="199" name="Picture 198" descr="A close up of a logo&#10;&#10;Description generated with very high confidence">
              <a:extLst>
                <a:ext uri="{FF2B5EF4-FFF2-40B4-BE49-F238E27FC236}">
                  <a16:creationId xmlns:a16="http://schemas.microsoft.com/office/drawing/2014/main" id="{DF2DAC93-730C-4509-958E-D4FDF29AB1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4333" y="6385225"/>
              <a:ext cx="346254" cy="338328"/>
            </a:xfrm>
            <a:prstGeom prst="rect">
              <a:avLst/>
            </a:prstGeom>
          </p:spPr>
        </p:pic>
        <p:pic>
          <p:nvPicPr>
            <p:cNvPr id="200" name="Picture 199" descr="A close up of a logo&#10;&#10;Description generated with very high confidence">
              <a:extLst>
                <a:ext uri="{FF2B5EF4-FFF2-40B4-BE49-F238E27FC236}">
                  <a16:creationId xmlns:a16="http://schemas.microsoft.com/office/drawing/2014/main" id="{336569C6-E6C0-4EA8-95FA-99C95CFBF5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3245" y="6385225"/>
              <a:ext cx="346254" cy="338328"/>
            </a:xfrm>
            <a:prstGeom prst="rect">
              <a:avLst/>
            </a:prstGeom>
          </p:spPr>
        </p:pic>
        <p:pic>
          <p:nvPicPr>
            <p:cNvPr id="201" name="Picture 200" descr="A close up of a logo&#10;&#10;Description generated with very high confidence">
              <a:extLst>
                <a:ext uri="{FF2B5EF4-FFF2-40B4-BE49-F238E27FC236}">
                  <a16:creationId xmlns:a16="http://schemas.microsoft.com/office/drawing/2014/main" id="{B0B9A153-E9AC-4E1D-BC7C-65B94CC372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1782" y="6390631"/>
              <a:ext cx="346254" cy="338328"/>
            </a:xfrm>
            <a:prstGeom prst="rect">
              <a:avLst/>
            </a:prstGeom>
          </p:spPr>
        </p:pic>
        <p:pic>
          <p:nvPicPr>
            <p:cNvPr id="202" name="Picture 201" descr="A close up of a logo&#10;&#10;Description generated with very high confidence">
              <a:extLst>
                <a:ext uri="{FF2B5EF4-FFF2-40B4-BE49-F238E27FC236}">
                  <a16:creationId xmlns:a16="http://schemas.microsoft.com/office/drawing/2014/main" id="{08B2B952-02D8-4E0D-A8D4-59A00C7BAE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0489" y="6385152"/>
              <a:ext cx="346254" cy="338328"/>
            </a:xfrm>
            <a:prstGeom prst="rect">
              <a:avLst/>
            </a:prstGeom>
          </p:spPr>
        </p:pic>
        <p:pic>
          <p:nvPicPr>
            <p:cNvPr id="203" name="Picture 202" descr="A close up of a logo&#10;&#10;Description generated with very high confidence">
              <a:extLst>
                <a:ext uri="{FF2B5EF4-FFF2-40B4-BE49-F238E27FC236}">
                  <a16:creationId xmlns:a16="http://schemas.microsoft.com/office/drawing/2014/main" id="{260B8F3B-2713-4A53-A16A-8232581EF1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9192" y="6390631"/>
              <a:ext cx="346254" cy="338328"/>
            </a:xfrm>
            <a:prstGeom prst="rect">
              <a:avLst/>
            </a:prstGeom>
          </p:spPr>
        </p:pic>
        <p:sp>
          <p:nvSpPr>
            <p:cNvPr id="204" name="Rectangle 203">
              <a:extLst>
                <a:ext uri="{FF2B5EF4-FFF2-40B4-BE49-F238E27FC236}">
                  <a16:creationId xmlns:a16="http://schemas.microsoft.com/office/drawing/2014/main" id="{9ECF3AA2-3DF1-4AEE-AF7B-108891157993}"/>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313" strike="noStrike" spc="-49" baseline="0">
                <a:solidFill>
                  <a:schemeClr val="tx2"/>
                </a:solidFill>
              </a:defRPr>
            </a:lvl1pPr>
          </a:lstStyle>
          <a:p>
            <a:r>
              <a:rPr lang="en-US"/>
              <a:t>Azure Kubernetes Service</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205" name="Picture 204">
            <a:extLst>
              <a:ext uri="{FF2B5EF4-FFF2-40B4-BE49-F238E27FC236}">
                <a16:creationId xmlns:a16="http://schemas.microsoft.com/office/drawing/2014/main" id="{E024DB1A-AA1F-40E0-9F9E-3B7934CD80E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4133518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hoto">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bg1"/>
                </a:solidFill>
              </a:defRPr>
            </a:lvl1pPr>
          </a:lstStyle>
          <a:p>
            <a:r>
              <a:rPr lang="en-US"/>
              <a:t>Azure Kubernetes Service title or event name</a:t>
            </a:r>
          </a:p>
        </p:txBody>
      </p:sp>
      <p:pic>
        <p:nvPicPr>
          <p:cNvPr id="7" name="Picture 6">
            <a:extLst>
              <a:ext uri="{FF2B5EF4-FFF2-40B4-BE49-F238E27FC236}">
                <a16:creationId xmlns:a16="http://schemas.microsoft.com/office/drawing/2014/main" id="{7099324A-3BF7-4811-8B5E-072ACEB7708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27106554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hoto 2">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313" strike="noStrike" spc="-49" baseline="0">
                <a:solidFill>
                  <a:schemeClr val="tx2"/>
                </a:solidFill>
              </a:defRPr>
            </a:lvl1pPr>
          </a:lstStyle>
          <a:p>
            <a:r>
              <a:rPr lang="en-US"/>
              <a:t>Azure Kubernetes Service title or event name</a:t>
            </a:r>
          </a:p>
        </p:txBody>
      </p:sp>
      <p:pic>
        <p:nvPicPr>
          <p:cNvPr id="11" name="Picture 10">
            <a:extLst>
              <a:ext uri="{FF2B5EF4-FFF2-40B4-BE49-F238E27FC236}">
                <a16:creationId xmlns:a16="http://schemas.microsoft.com/office/drawing/2014/main" id="{72C10F02-9FC5-4830-ABD1-0E64026DC06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167153368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964657187"/>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0" indent="0">
              <a:lnSpc>
                <a:spcPts val="1765"/>
              </a:lnSpc>
              <a:spcBef>
                <a:spcPts val="0"/>
              </a:spcBef>
              <a:buNone/>
              <a:defRPr sz="1568" b="0" spc="0">
                <a:solidFill>
                  <a:schemeClr val="tx2"/>
                </a:solidFill>
                <a:latin typeface="+mj-lt"/>
              </a:defRPr>
            </a:lvl1pPr>
            <a:lvl2pPr marL="0" indent="0">
              <a:lnSpc>
                <a:spcPts val="1765"/>
              </a:lnSpc>
              <a:spcBef>
                <a:spcPts val="0"/>
              </a:spcBef>
              <a:buNone/>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Tree>
    <p:extLst>
      <p:ext uri="{BB962C8B-B14F-4D97-AF65-F5344CB8AC3E}">
        <p14:creationId xmlns:p14="http://schemas.microsoft.com/office/powerpoint/2010/main" val="408035150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Body Slide (with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268916" indent="-268916">
              <a:lnSpc>
                <a:spcPts val="2353"/>
              </a:lnSpc>
              <a:buFont typeface="Arial" panose="020B0604020202020204" pitchFamily="34" charset="0"/>
              <a:buChar char="•"/>
              <a:defRPr sz="1961" b="0" i="0" spc="0">
                <a:solidFill>
                  <a:schemeClr val="tx1"/>
                </a:solidFill>
                <a:latin typeface="+mj-lt"/>
              </a:defRPr>
            </a:lvl1pPr>
            <a:lvl2pPr marL="268916" indent="-268916">
              <a:lnSpc>
                <a:spcPts val="2353"/>
              </a:lnSpc>
              <a:buFont typeface="Arial" panose="020B0604020202020204" pitchFamily="34" charset="0"/>
              <a:buChar char="•"/>
              <a:defRPr spc="0"/>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a:t>
            </a:r>
          </a:p>
          <a:p>
            <a:pPr lvl="1"/>
            <a:r>
              <a:rPr lang="en-US"/>
              <a:t>Body copy Segoe UI 20/24</a:t>
            </a:r>
          </a:p>
        </p:txBody>
      </p:sp>
      <p:sp>
        <p:nvSpPr>
          <p:cNvPr id="5" name="Text Placeholder 4"/>
          <p:cNvSpPr>
            <a:spLocks noGrp="1"/>
          </p:cNvSpPr>
          <p:nvPr>
            <p:ph type="body" sz="quarter" idx="11" hasCustomPrompt="1"/>
          </p:nvPr>
        </p:nvSpPr>
        <p:spPr>
          <a:xfrm>
            <a:off x="455995" y="3151388"/>
            <a:ext cx="11306469" cy="461665"/>
          </a:xfrm>
        </p:spPr>
        <p:txBody>
          <a:bodyPr lIns="0" tIns="0" rIns="0" bIns="0"/>
          <a:lstStyle>
            <a:lvl1pPr marL="268916" indent="-268916">
              <a:lnSpc>
                <a:spcPts val="1765"/>
              </a:lnSpc>
              <a:spcBef>
                <a:spcPts val="0"/>
              </a:spcBef>
              <a:buFont typeface="Arial" panose="020B0604020202020204" pitchFamily="34" charset="0"/>
              <a:buChar char="•"/>
              <a:defRPr sz="1568" b="0" spc="0">
                <a:solidFill>
                  <a:schemeClr val="tx2"/>
                </a:solidFill>
                <a:latin typeface="+mj-lt"/>
              </a:defRPr>
            </a:lvl1pPr>
            <a:lvl2pPr marL="268916" indent="-268916">
              <a:lnSpc>
                <a:spcPts val="1765"/>
              </a:lnSpc>
              <a:spcBef>
                <a:spcPts val="0"/>
              </a:spcBef>
              <a:buFont typeface="Arial" panose="020B0604020202020204" pitchFamily="34" charset="0"/>
              <a:buChar char="•"/>
              <a:defRPr sz="1568" spc="0">
                <a:solidFill>
                  <a:schemeClr val="tx1"/>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16/18</a:t>
            </a:r>
          </a:p>
          <a:p>
            <a:pPr lvl="1"/>
            <a:r>
              <a:rPr lang="en-US"/>
              <a:t>Body copy Segoe UI 16/18</a:t>
            </a:r>
          </a:p>
        </p:txBody>
      </p:sp>
      <p:sp>
        <p:nvSpPr>
          <p:cNvPr id="7" name="Text Placeholder 6"/>
          <p:cNvSpPr>
            <a:spLocks noGrp="1"/>
          </p:cNvSpPr>
          <p:nvPr>
            <p:ph type="body" sz="quarter" idx="12" hasCustomPrompt="1"/>
          </p:nvPr>
        </p:nvSpPr>
        <p:spPr>
          <a:xfrm>
            <a:off x="455995" y="4352947"/>
            <a:ext cx="11306469" cy="301770"/>
          </a:xfrm>
        </p:spPr>
        <p:txBody>
          <a:bodyPr lIns="0" tIns="0" rIns="0" bIns="0"/>
          <a:lstStyle>
            <a:lvl1pPr marL="0" indent="0">
              <a:lnSpc>
                <a:spcPts val="1176"/>
              </a:lnSpc>
              <a:spcBef>
                <a:spcPts val="0"/>
              </a:spcBef>
              <a:buNone/>
              <a:defRPr sz="980" spc="0">
                <a:solidFill>
                  <a:schemeClr val="tx1"/>
                </a:solidFill>
              </a:defRPr>
            </a:lvl1pPr>
            <a:lvl2pPr marL="268916" indent="-268916">
              <a:lnSpc>
                <a:spcPct val="100000"/>
              </a:lnSpc>
              <a:spcBef>
                <a:spcPts val="0"/>
              </a:spcBef>
              <a:buFont typeface="Arial" panose="020B0604020202020204" pitchFamily="34" charset="0"/>
              <a:buChar char="•"/>
              <a:defRPr sz="980" spc="0">
                <a:solidFill>
                  <a:schemeClr val="tx1"/>
                </a:solidFill>
              </a:defRPr>
            </a:lvl2pPr>
            <a:lvl3pPr marL="448193" indent="0">
              <a:buNone/>
              <a:defRPr/>
            </a:lvl3pPr>
            <a:lvl4pPr marL="672290" indent="0">
              <a:buNone/>
              <a:defRPr/>
            </a:lvl4pPr>
            <a:lvl5pPr marL="268916" indent="-268916">
              <a:lnSpc>
                <a:spcPct val="100000"/>
              </a:lnSpc>
              <a:buFont typeface="Arial" panose="020B0604020202020204" pitchFamily="34" charset="0"/>
              <a:buChar char="•"/>
              <a:defRPr sz="980" b="0">
                <a:latin typeface="+mj-lt"/>
              </a:defRPr>
            </a:lvl5pPr>
          </a:lstStyle>
          <a:p>
            <a:pPr lvl="4"/>
            <a:r>
              <a:rPr lang="en-US"/>
              <a:t>Small caption Segoe UI </a:t>
            </a:r>
            <a:r>
              <a:rPr lang="en-US" err="1"/>
              <a:t>Semibold</a:t>
            </a:r>
            <a:r>
              <a:rPr lang="en-US"/>
              <a:t> 10/12</a:t>
            </a:r>
          </a:p>
          <a:p>
            <a:pPr lvl="1"/>
            <a:r>
              <a:rPr lang="en-US"/>
              <a:t>Small caption Segoe UI 10/12</a:t>
            </a:r>
          </a:p>
        </p:txBody>
      </p:sp>
      <p:sp>
        <p:nvSpPr>
          <p:cNvPr id="8" name="Text Placeholder 3">
            <a:extLst>
              <a:ext uri="{FF2B5EF4-FFF2-40B4-BE49-F238E27FC236}">
                <a16:creationId xmlns:a16="http://schemas.microsoft.com/office/drawing/2014/main" id="{7A396689-D31E-40A4-BFD9-DC18498918EB}"/>
              </a:ext>
            </a:extLst>
          </p:cNvPr>
          <p:cNvSpPr>
            <a:spLocks noGrp="1"/>
          </p:cNvSpPr>
          <p:nvPr>
            <p:ph type="body" sz="quarter" idx="13"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20/24</a:t>
            </a:r>
          </a:p>
        </p:txBody>
      </p:sp>
    </p:spTree>
    <p:extLst>
      <p:ext uri="{BB962C8B-B14F-4D97-AF65-F5344CB8AC3E}">
        <p14:creationId xmlns:p14="http://schemas.microsoft.com/office/powerpoint/2010/main" val="977642820"/>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3416487593"/>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ext (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two columns</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631769" y="2055987"/>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6513359" y="2055986"/>
            <a:ext cx="5046872" cy="1194503"/>
          </a:xfrm>
        </p:spPr>
        <p:txBody>
          <a:bodyPr lIns="0" tIns="0" rIns="0" bIns="0"/>
          <a:lstStyle>
            <a:lvl1pPr marL="0" indent="0">
              <a:lnSpc>
                <a:spcPts val="1765"/>
              </a:lnSpc>
              <a:spcBef>
                <a:spcPts val="1176"/>
              </a:spcBef>
              <a:buNone/>
              <a:defRPr lang="en-US" sz="1765"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765">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18</a:t>
            </a:r>
          </a:p>
          <a:p>
            <a:pPr lvl="1"/>
            <a:r>
              <a:rPr lang="en-US"/>
              <a:t>Body copy Segoe UI 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38243531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Slide">
    <p:bg bwMode="gray">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77" y="0"/>
            <a:ext cx="12187646" cy="6858000"/>
          </a:xfrm>
          <a:prstGeom prst="rect">
            <a:avLst/>
          </a:prstGeom>
        </p:spPr>
      </p:pic>
      <p:sp>
        <p:nvSpPr>
          <p:cNvPr id="6" name="Rectangle 5"/>
          <p:cNvSpPr/>
          <p:nvPr userDrawn="1"/>
        </p:nvSpPr>
        <p:spPr bwMode="auto">
          <a:xfrm>
            <a:off x="-1" y="0"/>
            <a:ext cx="8065827" cy="6858000"/>
          </a:xfrm>
          <a:prstGeom prst="rect">
            <a:avLst/>
          </a:prstGeom>
          <a:gradFill>
            <a:gsLst>
              <a:gs pos="28000">
                <a:srgbClr val="000000">
                  <a:alpha val="56000"/>
                </a:srgbClr>
              </a:gs>
              <a:gs pos="100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gray">
          <a:xfrm>
            <a:off x="269302" y="1634613"/>
            <a:ext cx="6545155" cy="1793090"/>
          </a:xfrm>
          <a:noFill/>
        </p:spPr>
        <p:txBody>
          <a:bodyPr lIns="146304" tIns="91440" rIns="146304" bIns="91440" anchor="t" anchorCtr="0"/>
          <a:lstStyle>
            <a:lvl1pPr algn="l">
              <a:defRPr sz="5293" cap="none" spc="-98" baseline="0">
                <a:solidFill>
                  <a:schemeClr val="tx1"/>
                </a:solidFill>
                <a:latin typeface="+mj-lt"/>
              </a:defRPr>
            </a:lvl1pPr>
          </a:lstStyle>
          <a:p>
            <a:r>
              <a:rPr lang="en-US"/>
              <a:t>Presentation title</a:t>
            </a:r>
          </a:p>
        </p:txBody>
      </p:sp>
      <p:sp>
        <p:nvSpPr>
          <p:cNvPr id="5" name="Text Placeholder 4"/>
          <p:cNvSpPr>
            <a:spLocks noGrp="1"/>
          </p:cNvSpPr>
          <p:nvPr>
            <p:ph type="body" sz="quarter" idx="12" hasCustomPrompt="1"/>
          </p:nvPr>
        </p:nvSpPr>
        <p:spPr bwMode="gray">
          <a:xfrm>
            <a:off x="269302" y="3429000"/>
            <a:ext cx="6545155"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2158439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three columns bulleted list</a:t>
            </a:r>
          </a:p>
        </p:txBody>
      </p:sp>
      <p:sp>
        <p:nvSpPr>
          <p:cNvPr id="5" name="Text Placeholder 4"/>
          <p:cNvSpPr>
            <a:spLocks noGrp="1"/>
          </p:cNvSpPr>
          <p:nvPr>
            <p:ph type="body" sz="quarter" idx="11" hasCustomPrompt="1"/>
          </p:nvPr>
        </p:nvSpPr>
        <p:spPr>
          <a:xfrm>
            <a:off x="455995"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2360301"/>
            <a:ext cx="3618381" cy="3154710"/>
          </a:xfrm>
        </p:spPr>
        <p:txBody>
          <a:bodyPr lIns="0" tIns="0" rIns="0" bIns="0"/>
          <a:lstStyle>
            <a:lvl1pPr marL="0" indent="0">
              <a:lnSpc>
                <a:spcPts val="1765"/>
              </a:lnSpc>
              <a:spcBef>
                <a:spcPts val="0"/>
              </a:spcBef>
              <a:spcAft>
                <a:spcPts val="588"/>
              </a:spcAft>
              <a:buNone/>
              <a:defRPr sz="1568"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568"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UI 16.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8" name="Text Placeholder 3">
            <a:extLst>
              <a:ext uri="{FF2B5EF4-FFF2-40B4-BE49-F238E27FC236}">
                <a16:creationId xmlns:a16="http://schemas.microsoft.com/office/drawing/2014/main" id="{5065FFFA-1306-4657-9D31-90907505A25B}"/>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1818374376"/>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ext (six columns)">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372"/>
            </a:lvl1pPr>
          </a:lstStyle>
          <a:p>
            <a:pPr lvl="0"/>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layout: six columns (numbered list)</a:t>
            </a:r>
          </a:p>
        </p:txBody>
      </p:sp>
      <p:sp>
        <p:nvSpPr>
          <p:cNvPr id="5" name="Text Placeholder 4"/>
          <p:cNvSpPr>
            <a:spLocks noGrp="1"/>
          </p:cNvSpPr>
          <p:nvPr>
            <p:ph type="body" sz="quarter" idx="11" hasCustomPrompt="1"/>
          </p:nvPr>
        </p:nvSpPr>
        <p:spPr>
          <a:xfrm>
            <a:off x="455995" y="3167817"/>
            <a:ext cx="1693247" cy="2572627"/>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7"/>
            <a:ext cx="1693247" cy="2572627"/>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UI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ped </a:t>
            </a:r>
            <a:r>
              <a:rPr lang="en-US" err="1"/>
              <a:t>quia</a:t>
            </a:r>
            <a:r>
              <a:rPr lang="en-US"/>
              <a:t> dolore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372"/>
            </a:lvl1pPr>
          </a:lstStyle>
          <a:p>
            <a:pPr lvl="0"/>
            <a:r>
              <a:rPr lang="en-US"/>
              <a:t>Click icon to add 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372"/>
            </a:lvl1pPr>
          </a:lstStyle>
          <a:p>
            <a:pPr lvl="0"/>
            <a:r>
              <a:rPr lang="en-US"/>
              <a:t>Click icon to add 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372"/>
            </a:lvl1pPr>
          </a:lstStyle>
          <a:p>
            <a:pPr lvl="0"/>
            <a:r>
              <a:rPr lang="en-US"/>
              <a:t>Click icon to add 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372"/>
            </a:lvl1pPr>
          </a:lstStyle>
          <a:p>
            <a:pPr lvl="0"/>
            <a:r>
              <a:rPr lang="en-US"/>
              <a:t>Click icon to add 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372"/>
            </a:lvl1pPr>
          </a:lstStyle>
          <a:p>
            <a:pPr lvl="0"/>
            <a:r>
              <a:rPr lang="en-US"/>
              <a:t>Click icon to add 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5"/>
            <a:ext cx="256787" cy="270715"/>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578492"/>
          </a:xfrm>
        </p:spPr>
        <p:txBody>
          <a:bodyPr tIns="0" bIns="0"/>
          <a:lstStyle>
            <a:lvl1pPr marL="0" algn="l" defTabSz="914102" rtl="0" eaLnBrk="1" fontAlgn="base" latinLnBrk="0" hangingPunct="1">
              <a:lnSpc>
                <a:spcPts val="2353"/>
              </a:lnSpc>
              <a:spcBef>
                <a:spcPct val="0"/>
              </a:spcBef>
              <a:spcAft>
                <a:spcPct val="0"/>
              </a:spcAft>
              <a:defRPr lang="en-US" sz="1372" kern="1200" dirty="0" smtClean="0">
                <a:solidFill>
                  <a:schemeClr val="tx2"/>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0" name="Text Placeholder 3">
            <a:extLst>
              <a:ext uri="{FF2B5EF4-FFF2-40B4-BE49-F238E27FC236}">
                <a16:creationId xmlns:a16="http://schemas.microsoft.com/office/drawing/2014/main" id="{2BFE8CDD-FC8B-4659-8D32-019193D477EF}"/>
              </a:ext>
            </a:extLst>
          </p:cNvPr>
          <p:cNvSpPr>
            <a:spLocks noGrp="1"/>
          </p:cNvSpPr>
          <p:nvPr>
            <p:ph type="body" sz="quarter" idx="14" hasCustomPrompt="1"/>
          </p:nvPr>
        </p:nvSpPr>
        <p:spPr>
          <a:xfrm>
            <a:off x="455994" y="1049160"/>
            <a:ext cx="11303917" cy="271592"/>
          </a:xfrm>
        </p:spPr>
        <p:txBody>
          <a:bodyPr wrap="square" lIns="0" tIns="0" rIns="0" bIns="0">
            <a:spAutoFit/>
          </a:bodyPr>
          <a:lstStyle>
            <a:lvl1pPr marL="0" indent="0">
              <a:lnSpc>
                <a:spcPct val="90000"/>
              </a:lnSpc>
              <a:spcBef>
                <a:spcPts val="0"/>
              </a:spcBef>
              <a:spcAft>
                <a:spcPts val="1274"/>
              </a:spcAft>
              <a:buNone/>
              <a:defRPr sz="1961" b="0" i="0" spc="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Tree>
    <p:extLst>
      <p:ext uri="{BB962C8B-B14F-4D97-AF65-F5344CB8AC3E}">
        <p14:creationId xmlns:p14="http://schemas.microsoft.com/office/powerpoint/2010/main" val="2913782733"/>
      </p:ext>
    </p:extLst>
  </p:cSld>
  <p:clrMapOvr>
    <a:masterClrMapping/>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Photo &amp; Tex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one column text</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3772114"/>
          </a:xfrm>
        </p:spPr>
        <p:txBody>
          <a:bodyPr wrap="square" lIns="0" tIns="0" rIns="0" bIns="0">
            <a:spAutoFit/>
          </a:bodyPr>
          <a:lstStyle>
            <a:lvl1pPr marL="0" indent="0">
              <a:lnSpc>
                <a:spcPts val="2353"/>
              </a:lnSpc>
              <a:spcAft>
                <a:spcPts val="1765"/>
              </a:spcAft>
              <a:buNone/>
              <a:defRPr lang="en-US" sz="1961" kern="1200" spc="0" baseline="0" dirty="0">
                <a:solidFill>
                  <a:schemeClr val="tx2"/>
                </a:solidFill>
                <a:latin typeface="+mj-lt"/>
                <a:ea typeface="+mn-ea"/>
                <a:cs typeface="+mn-cs"/>
              </a:defRPr>
            </a:lvl1pPr>
            <a:lvl2pPr marL="268916" indent="-268916">
              <a:spcAft>
                <a:spcPts val="1765"/>
              </a:spcAft>
              <a:buFont typeface="Arial" panose="020B0604020202020204" pitchFamily="34" charset="0"/>
              <a:buChar char="•"/>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646960698"/>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Photo &amp; Text (three columns)">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extLst>
                <a:ext uri="{28A0092B-C50C-407E-A947-70E740481C1C}">
                  <a14:useLocalDpi xmlns:a14="http://schemas.microsoft.com/office/drawing/2010/main" val="0"/>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11306470" cy="403137"/>
          </a:xfrm>
        </p:spPr>
        <p:txBody>
          <a:bodyPr wrap="square" lIns="0" tIns="0" rIns="0" bIns="0">
            <a:spAutoFit/>
          </a:bodyPr>
          <a:lstStyle>
            <a:lvl1pPr>
              <a:lnSpc>
                <a:spcPts val="3137"/>
              </a:lnSpc>
              <a:defRPr sz="2745">
                <a:solidFill>
                  <a:schemeClr val="tx1"/>
                </a:solidFill>
              </a:defRPr>
            </a:lvl1pPr>
          </a:lstStyle>
          <a:p>
            <a:r>
              <a:rPr lang="en-US"/>
              <a:t>Photo layout: three columns photo and text</a:t>
            </a:r>
          </a:p>
        </p:txBody>
      </p:sp>
      <p:sp>
        <p:nvSpPr>
          <p:cNvPr id="5" name="Text Placeholder 4"/>
          <p:cNvSpPr>
            <a:spLocks noGrp="1"/>
          </p:cNvSpPr>
          <p:nvPr>
            <p:ph type="body" sz="quarter" idx="11" hasCustomPrompt="1"/>
          </p:nvPr>
        </p:nvSpPr>
        <p:spPr>
          <a:xfrm>
            <a:off x="455995"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436291"/>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568">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568">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096397007"/>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Architecture Diagram">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1274506" y="3676643"/>
            <a:ext cx="9681388"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941578485"/>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Architecture Diagram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Architecture diagram layout: one column text</a:t>
            </a:r>
          </a:p>
        </p:txBody>
      </p:sp>
      <p:sp>
        <p:nvSpPr>
          <p:cNvPr id="5" name="Text Placeholder 4"/>
          <p:cNvSpPr>
            <a:spLocks noGrp="1"/>
          </p:cNvSpPr>
          <p:nvPr>
            <p:ph type="body" sz="quarter" idx="11" hasCustomPrompt="1"/>
          </p:nvPr>
        </p:nvSpPr>
        <p:spPr>
          <a:xfrm>
            <a:off x="455995" y="1967050"/>
            <a:ext cx="3182431" cy="3500522"/>
          </a:xfrm>
        </p:spPr>
        <p:txBody>
          <a:bodyPr lIns="0" tIns="0" rIns="0" bIns="0"/>
          <a:lstStyle>
            <a:lvl1pPr marL="268916" marR="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sz="1568" b="0" i="0" spc="0">
                <a:solidFill>
                  <a:schemeClr val="tx2"/>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a:p>
            <a:pPr marL="268916" marR="0" lvl="0" indent="-268916" algn="l" defTabSz="914367" rtl="0" eaLnBrk="1" fontAlgn="auto" latinLnBrk="0" hangingPunct="1">
              <a:lnSpc>
                <a:spcPct val="100000"/>
              </a:lnSpc>
              <a:spcBef>
                <a:spcPts val="0"/>
              </a:spcBef>
              <a:spcAft>
                <a:spcPts val="1568"/>
              </a:spcAft>
              <a:buClrTx/>
              <a:buSzPct val="90000"/>
              <a:buFont typeface="Arial" panose="020B0604020202020204" pitchFamily="34" charset="0"/>
              <a:buChar char="•"/>
              <a:tabLst/>
              <a:defRPr/>
            </a:pPr>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4762312" y="3634731"/>
            <a:ext cx="6274974" cy="486415"/>
          </a:xfrm>
        </p:spPr>
        <p:txBody>
          <a:bodyPr anchor="ctr" anchorCtr="0"/>
          <a:lstStyle>
            <a:lvl1pPr algn="ctr">
              <a:defRPr/>
            </a:lvl1pPr>
          </a:lstStyle>
          <a:p>
            <a:r>
              <a:rPr lang="en-US"/>
              <a:t>Click icon to add picture</a:t>
            </a:r>
          </a:p>
        </p:txBody>
      </p:sp>
      <p:cxnSp>
        <p:nvCxnSpPr>
          <p:cNvPr id="7" name="Straight Connector 6">
            <a:extLst>
              <a:ext uri="{FF2B5EF4-FFF2-40B4-BE49-F238E27FC236}">
                <a16:creationId xmlns:a16="http://schemas.microsoft.com/office/drawing/2014/main" id="{05CACA61-60B9-469F-9B86-2673605EB7C3}"/>
              </a:ext>
            </a:extLst>
          </p:cNvPr>
          <p:cNvCxnSpPr>
            <a:cxnSpLocks/>
          </p:cNvCxnSpPr>
          <p:nvPr userDrawn="1"/>
        </p:nvCxnSpPr>
        <p:spPr>
          <a:xfrm>
            <a:off x="3984110" y="1850028"/>
            <a:ext cx="0" cy="4393105"/>
          </a:xfrm>
          <a:prstGeom prst="line">
            <a:avLst/>
          </a:prstGeom>
          <a:ln>
            <a:solidFill>
              <a:srgbClr val="75757A"/>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3451645"/>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vic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518423"/>
            <a:ext cx="7678751" cy="486415"/>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578451148"/>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Device (one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one column text</a:t>
            </a:r>
          </a:p>
        </p:txBody>
      </p:sp>
      <p:sp>
        <p:nvSpPr>
          <p:cNvPr id="4" name="Text Placeholder 3"/>
          <p:cNvSpPr>
            <a:spLocks noGrp="1"/>
          </p:cNvSpPr>
          <p:nvPr>
            <p:ph type="body" sz="quarter" idx="10" hasCustomPrompt="1"/>
          </p:nvPr>
        </p:nvSpPr>
        <p:spPr>
          <a:xfrm>
            <a:off x="455995" y="1922801"/>
            <a:ext cx="4758211" cy="287771"/>
          </a:xfrm>
        </p:spPr>
        <p:txBody>
          <a:bodyPr wrap="square" lIns="0" tIns="0" rIns="0" bIns="0">
            <a:spAutoFit/>
          </a:bodyPr>
          <a:lstStyle>
            <a:lvl1pPr marL="0" indent="0">
              <a:lnSpc>
                <a:spcPts val="2353"/>
              </a:lnSpc>
              <a:buNone/>
              <a:defRPr sz="1961" b="0" i="0">
                <a:solidFill>
                  <a:schemeClr val="tx2"/>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Semibold 20</a:t>
            </a:r>
            <a:endParaRPr lang="en-US"/>
          </a:p>
        </p:txBody>
      </p:sp>
      <p:sp>
        <p:nvSpPr>
          <p:cNvPr id="5" name="Text Placeholder 4"/>
          <p:cNvSpPr>
            <a:spLocks noGrp="1"/>
          </p:cNvSpPr>
          <p:nvPr>
            <p:ph type="body" sz="quarter" idx="11" hasCustomPrompt="1"/>
          </p:nvPr>
        </p:nvSpPr>
        <p:spPr>
          <a:xfrm>
            <a:off x="455995" y="2707597"/>
            <a:ext cx="4758210" cy="3299343"/>
          </a:xfrm>
        </p:spPr>
        <p:txBody>
          <a:bodyPr lIns="0" tIns="0" rIns="0" bIns="0"/>
          <a:lstStyle>
            <a:lvl1pPr marL="268916" indent="-268916">
              <a:lnSpc>
                <a:spcPct val="100000"/>
              </a:lnSpc>
              <a:spcBef>
                <a:spcPts val="0"/>
              </a:spcBef>
              <a:spcAft>
                <a:spcPts val="1568"/>
              </a:spcAft>
              <a:buFont typeface="Arial" panose="020B0604020202020204" pitchFamily="34" charset="0"/>
              <a:buChar char="•"/>
              <a:defRPr sz="1568"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538628" y="3589113"/>
            <a:ext cx="5653372" cy="486415"/>
          </a:xfrm>
        </p:spPr>
        <p:txBody>
          <a:bodyPr anchor="ctr" anchorCtr="0"/>
          <a:lstStyle>
            <a:lvl1pPr algn="ctr">
              <a:defRPr/>
            </a:lvl1pPr>
          </a:lstStyle>
          <a:p>
            <a:r>
              <a:rPr lang="en-US"/>
              <a:t>Click icon to add picture</a:t>
            </a:r>
          </a:p>
        </p:txBody>
      </p:sp>
      <p:pic>
        <p:nvPicPr>
          <p:cNvPr id="9" name="Picture 8" descr="A screenshot of a cell phone&#10;&#10;Description generated with very high confidence">
            <a:hlinkClick r:id="rId2"/>
            <a:extLst>
              <a:ext uri="{FF2B5EF4-FFF2-40B4-BE49-F238E27FC236}">
                <a16:creationId xmlns:a16="http://schemas.microsoft.com/office/drawing/2014/main" id="{F1B4648F-22E5-4BD8-94A7-B4DD05E8121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a:xfrm>
            <a:off x="6096421" y="1420172"/>
            <a:ext cx="6095580" cy="4809348"/>
          </a:xfrm>
          <a:custGeom>
            <a:avLst/>
            <a:gdLst>
              <a:gd name="connsiteX0" fmla="*/ 0 w 6217809"/>
              <a:gd name="connsiteY0" fmla="*/ 0 h 4905090"/>
              <a:gd name="connsiteX1" fmla="*/ 6217809 w 6217809"/>
              <a:gd name="connsiteY1" fmla="*/ 0 h 4905090"/>
              <a:gd name="connsiteX2" fmla="*/ 6217809 w 6217809"/>
              <a:gd name="connsiteY2" fmla="*/ 379869 h 4905090"/>
              <a:gd name="connsiteX3" fmla="*/ 448067 w 6217809"/>
              <a:gd name="connsiteY3" fmla="*/ 379869 h 4905090"/>
              <a:gd name="connsiteX4" fmla="*/ 448067 w 6217809"/>
              <a:gd name="connsiteY4" fmla="*/ 4522370 h 4905090"/>
              <a:gd name="connsiteX5" fmla="*/ 6217809 w 6217809"/>
              <a:gd name="connsiteY5" fmla="*/ 4522370 h 4905090"/>
              <a:gd name="connsiteX6" fmla="*/ 6217809 w 6217809"/>
              <a:gd name="connsiteY6" fmla="*/ 4905090 h 4905090"/>
              <a:gd name="connsiteX7" fmla="*/ 0 w 6217809"/>
              <a:gd name="connsiteY7" fmla="*/ 4905090 h 4905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809" h="4905090">
                <a:moveTo>
                  <a:pt x="0" y="0"/>
                </a:moveTo>
                <a:lnTo>
                  <a:pt x="6217809" y="0"/>
                </a:lnTo>
                <a:lnTo>
                  <a:pt x="6217809" y="379869"/>
                </a:lnTo>
                <a:lnTo>
                  <a:pt x="448067" y="379869"/>
                </a:lnTo>
                <a:lnTo>
                  <a:pt x="448067" y="4522370"/>
                </a:lnTo>
                <a:lnTo>
                  <a:pt x="6217809" y="4522370"/>
                </a:lnTo>
                <a:lnTo>
                  <a:pt x="6217809" y="4905090"/>
                </a:lnTo>
                <a:lnTo>
                  <a:pt x="0" y="4905090"/>
                </a:lnTo>
                <a:close/>
              </a:path>
            </a:pathLst>
          </a:custGeom>
        </p:spPr>
      </p:pic>
    </p:spTree>
    <p:extLst>
      <p:ext uri="{BB962C8B-B14F-4D97-AF65-F5344CB8AC3E}">
        <p14:creationId xmlns:p14="http://schemas.microsoft.com/office/powerpoint/2010/main" val="3546235044"/>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Graphic &amp; Text (three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three columns graphic and text</a:t>
            </a:r>
          </a:p>
        </p:txBody>
      </p:sp>
      <p:sp>
        <p:nvSpPr>
          <p:cNvPr id="14" name="Rectangle 13">
            <a:extLst>
              <a:ext uri="{FF2B5EF4-FFF2-40B4-BE49-F238E27FC236}">
                <a16:creationId xmlns:a16="http://schemas.microsoft.com/office/drawing/2014/main" id="{499F2B91-8047-4251-BAEE-C834378313A6}"/>
              </a:ext>
            </a:extLst>
          </p:cNvPr>
          <p:cNvSpPr/>
          <p:nvPr userDrawn="1"/>
        </p:nvSpPr>
        <p:spPr bwMode="auto">
          <a:xfrm>
            <a:off x="426425" y="1599723"/>
            <a:ext cx="3632388"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a:extLst>
              <a:ext uri="{FF2B5EF4-FFF2-40B4-BE49-F238E27FC236}">
                <a16:creationId xmlns:a16="http://schemas.microsoft.com/office/drawing/2014/main" id="{7028008A-FB60-4B37-99BE-60B10BCB3946}"/>
              </a:ext>
            </a:extLst>
          </p:cNvPr>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Rectangle 17">
            <a:extLst>
              <a:ext uri="{FF2B5EF4-FFF2-40B4-BE49-F238E27FC236}">
                <a16:creationId xmlns:a16="http://schemas.microsoft.com/office/drawing/2014/main" id="{1D52A7B4-EA3A-45C8-B8DD-E0B7B0ECF729}"/>
              </a:ext>
            </a:extLst>
          </p:cNvPr>
          <p:cNvSpPr/>
          <p:nvPr userDrawn="1"/>
        </p:nvSpPr>
        <p:spPr bwMode="auto">
          <a:xfrm>
            <a:off x="4281363" y="1599723"/>
            <a:ext cx="3623052"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E4878CBE-61B7-471D-8AC3-5E308E3D3655}"/>
              </a:ext>
            </a:extLst>
          </p:cNvPr>
          <p:cNvSpPr/>
          <p:nvPr userDrawn="1"/>
        </p:nvSpPr>
        <p:spPr bwMode="auto">
          <a:xfrm>
            <a:off x="8126965" y="1599723"/>
            <a:ext cx="3635499" cy="31289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 name="Content Placeholder 15">
            <a:extLst>
              <a:ext uri="{FF2B5EF4-FFF2-40B4-BE49-F238E27FC236}">
                <a16:creationId xmlns:a16="http://schemas.microsoft.com/office/drawing/2014/main" id="{18587D8A-E03E-4F57-9D8B-FF53C0752132}"/>
              </a:ext>
            </a:extLst>
          </p:cNvPr>
          <p:cNvSpPr>
            <a:spLocks noGrp="1"/>
          </p:cNvSpPr>
          <p:nvPr>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5" name="Content Placeholder 15">
            <a:extLst>
              <a:ext uri="{FF2B5EF4-FFF2-40B4-BE49-F238E27FC236}">
                <a16:creationId xmlns:a16="http://schemas.microsoft.com/office/drawing/2014/main" id="{227DADD3-D9F6-462B-B2ED-C24BF5209F9F}"/>
              </a:ext>
            </a:extLst>
          </p:cNvPr>
          <p:cNvSpPr>
            <a:spLocks noGrp="1"/>
          </p:cNvSpPr>
          <p:nvPr>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26" name="Text Placeholder 4">
            <a:extLst>
              <a:ext uri="{FF2B5EF4-FFF2-40B4-BE49-F238E27FC236}">
                <a16:creationId xmlns:a16="http://schemas.microsoft.com/office/drawing/2014/main" id="{D6E21BE3-F16C-492B-A07F-5474050E2E1C}"/>
              </a:ext>
            </a:extLst>
          </p:cNvPr>
          <p:cNvSpPr>
            <a:spLocks noGrp="1"/>
          </p:cNvSpPr>
          <p:nvPr>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7" name="Text Placeholder 4">
            <a:extLst>
              <a:ext uri="{FF2B5EF4-FFF2-40B4-BE49-F238E27FC236}">
                <a16:creationId xmlns:a16="http://schemas.microsoft.com/office/drawing/2014/main" id="{4DD1D1F2-8652-47E3-8D7E-B9584D61D10A}"/>
              </a:ext>
            </a:extLst>
          </p:cNvPr>
          <p:cNvSpPr>
            <a:spLocks noGrp="1"/>
          </p:cNvSpPr>
          <p:nvPr>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28" name="Text Placeholder 4">
            <a:extLst>
              <a:ext uri="{FF2B5EF4-FFF2-40B4-BE49-F238E27FC236}">
                <a16:creationId xmlns:a16="http://schemas.microsoft.com/office/drawing/2014/main" id="{05B061FE-018D-448B-87E0-B22EED98C0AD}"/>
              </a:ext>
            </a:extLst>
          </p:cNvPr>
          <p:cNvSpPr>
            <a:spLocks noGrp="1"/>
          </p:cNvSpPr>
          <p:nvPr>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34842496"/>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Graphic &amp; Text (four colum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584615" y="4646641"/>
            <a:ext cx="2330705" cy="1307666"/>
          </a:xfrm>
        </p:spPr>
        <p:txBody>
          <a:bodyPr lIns="0" tIns="0" rIns="0" bIns="0"/>
          <a:lstStyle>
            <a:lvl1pPr marL="0" indent="0">
              <a:lnSpc>
                <a:spcPct val="100000"/>
              </a:lnSpc>
              <a:spcBef>
                <a:spcPts val="0"/>
              </a:spcBef>
              <a:spcAft>
                <a:spcPts val="784"/>
              </a:spcAft>
              <a:buNone/>
              <a:defRPr sz="1568" b="1">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478822"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373029"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267235" y="4646641"/>
            <a:ext cx="2330705" cy="1307666"/>
          </a:xfrm>
        </p:spPr>
        <p:txBody>
          <a:bodyPr lIns="0" tIns="0" rIns="0" bIns="0"/>
          <a:lstStyle>
            <a:lvl1pPr marL="0" indent="0">
              <a:lnSpc>
                <a:spcPct val="100000"/>
              </a:lnSpc>
              <a:spcBef>
                <a:spcPts val="0"/>
              </a:spcBef>
              <a:spcAft>
                <a:spcPts val="784"/>
              </a:spcAft>
              <a:buNone/>
              <a:defRPr sz="1568">
                <a:solidFill>
                  <a:schemeClr val="accent1"/>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UI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6" name="Title 1">
            <a:extLst>
              <a:ext uri="{FF2B5EF4-FFF2-40B4-BE49-F238E27FC236}">
                <a16:creationId xmlns:a16="http://schemas.microsoft.com/office/drawing/2014/main" id="{8381AF9A-30D9-4E31-A2B6-558634CA4FB9}"/>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Graphic layout: four columns graphic and text</a:t>
            </a:r>
          </a:p>
        </p:txBody>
      </p:sp>
    </p:spTree>
    <p:extLst>
      <p:ext uri="{BB962C8B-B14F-4D97-AF65-F5344CB8AC3E}">
        <p14:creationId xmlns:p14="http://schemas.microsoft.com/office/powerpoint/2010/main" val="359696892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6789974"/>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ection Title Blue">
    <p:bg>
      <p:bgPr>
        <a:solidFill>
          <a:schemeClr val="bg2"/>
        </a:solidFill>
        <a:effectLst/>
      </p:bgPr>
    </p:bg>
    <p:spTree>
      <p:nvGrpSpPr>
        <p:cNvPr id="1" name=""/>
        <p:cNvGrpSpPr/>
        <p:nvPr/>
      </p:nvGrpSpPr>
      <p:grpSpPr>
        <a:xfrm>
          <a:off x="0" y="0"/>
          <a:ext cx="0" cy="0"/>
          <a:chOff x="0" y="0"/>
          <a:chExt cx="0" cy="0"/>
        </a:xfrm>
      </p:grpSpPr>
      <p:pic>
        <p:nvPicPr>
          <p:cNvPr id="10" name="Picture 9" descr="A close up of a logo&#10;&#10;Description generated with very high confidence">
            <a:extLst>
              <a:ext uri="{FF2B5EF4-FFF2-40B4-BE49-F238E27FC236}">
                <a16:creationId xmlns:a16="http://schemas.microsoft.com/office/drawing/2014/main" id="{CBC98C0D-C7CD-4C32-A5C9-A9F0329713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0601" b="18259"/>
          <a:stretch/>
        </p:blipFill>
        <p:spPr>
          <a:xfrm>
            <a:off x="8874943" y="3525690"/>
            <a:ext cx="3317057" cy="3332310"/>
          </a:xfrm>
          <a:prstGeom prst="rect">
            <a:avLst/>
          </a:prstGeom>
        </p:spPr>
      </p:pic>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41841459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Section Title Blue Wheels">
    <p:bg>
      <p:bgPr>
        <a:solidFill>
          <a:schemeClr val="bg2"/>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99071C4-EFA0-47B3-BE94-473FB825CD7D}"/>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5" name="Picture 4" descr="A close up of a logo&#10;&#10;Description generated with very high confidence">
              <a:extLst>
                <a:ext uri="{FF2B5EF4-FFF2-40B4-BE49-F238E27FC236}">
                  <a16:creationId xmlns:a16="http://schemas.microsoft.com/office/drawing/2014/main" id="{AC34B5D3-E295-489B-9600-C4F4DACB5B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190172"/>
              <a:ext cx="341513" cy="333408"/>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079604BC-1578-48FB-A14E-5E7D811164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190172"/>
              <a:ext cx="341513" cy="333408"/>
            </a:xfrm>
            <a:prstGeom prst="rect">
              <a:avLst/>
            </a:prstGeom>
          </p:spPr>
        </p:pic>
        <p:pic>
          <p:nvPicPr>
            <p:cNvPr id="7" name="Picture 6" descr="A close up of a logo&#10;&#10;Description generated with very high confidence">
              <a:extLst>
                <a:ext uri="{FF2B5EF4-FFF2-40B4-BE49-F238E27FC236}">
                  <a16:creationId xmlns:a16="http://schemas.microsoft.com/office/drawing/2014/main" id="{DF7AFD84-F38E-407E-8C43-E3820D65F5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195250"/>
              <a:ext cx="341513" cy="333408"/>
            </a:xfrm>
            <a:prstGeom prst="rect">
              <a:avLst/>
            </a:prstGeom>
          </p:spPr>
        </p:pic>
        <p:pic>
          <p:nvPicPr>
            <p:cNvPr id="8" name="Picture 7" descr="A close up of a logo&#10;&#10;Description generated with very high confidence">
              <a:extLst>
                <a:ext uri="{FF2B5EF4-FFF2-40B4-BE49-F238E27FC236}">
                  <a16:creationId xmlns:a16="http://schemas.microsoft.com/office/drawing/2014/main" id="{3F09CF56-ADB4-4EF1-B613-3877F8742C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185304"/>
              <a:ext cx="341513" cy="333408"/>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5A0FFFFE-CE4D-4761-BAF6-FFAE310ECF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185304"/>
              <a:ext cx="341513" cy="333408"/>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3455BD08-435F-4C39-B76C-DA573DE1A6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194934"/>
              <a:ext cx="341513" cy="333408"/>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FFAF2740-3783-4CBA-8870-018A182BC6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194934"/>
              <a:ext cx="341513" cy="333408"/>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BC7B1377-3D64-4AE8-8C63-7276158E47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194934"/>
              <a:ext cx="341513" cy="333408"/>
            </a:xfrm>
            <a:prstGeom prst="rect">
              <a:avLst/>
            </a:prstGeom>
          </p:spPr>
        </p:pic>
        <p:pic>
          <p:nvPicPr>
            <p:cNvPr id="14" name="Picture 13" descr="A close up of a logo&#10;&#10;Description generated with very high confidence">
              <a:extLst>
                <a:ext uri="{FF2B5EF4-FFF2-40B4-BE49-F238E27FC236}">
                  <a16:creationId xmlns:a16="http://schemas.microsoft.com/office/drawing/2014/main" id="{FFADCFC6-CBA9-4089-86C8-CD5844D8C2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194934"/>
              <a:ext cx="341513" cy="333408"/>
            </a:xfrm>
            <a:prstGeom prst="rect">
              <a:avLst/>
            </a:prstGeom>
          </p:spPr>
        </p:pic>
        <p:pic>
          <p:nvPicPr>
            <p:cNvPr id="15" name="Picture 14" descr="A close up of a logo&#10;&#10;Description generated with very high confidence">
              <a:extLst>
                <a:ext uri="{FF2B5EF4-FFF2-40B4-BE49-F238E27FC236}">
                  <a16:creationId xmlns:a16="http://schemas.microsoft.com/office/drawing/2014/main" id="{4C9C2A7E-3263-4F9B-AB3A-AB5A9CAA7B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194934"/>
              <a:ext cx="341513" cy="333408"/>
            </a:xfrm>
            <a:prstGeom prst="rect">
              <a:avLst/>
            </a:prstGeom>
          </p:spPr>
        </p:pic>
        <p:pic>
          <p:nvPicPr>
            <p:cNvPr id="16" name="Picture 15" descr="A close up of a logo&#10;&#10;Description generated with very high confidence">
              <a:extLst>
                <a:ext uri="{FF2B5EF4-FFF2-40B4-BE49-F238E27FC236}">
                  <a16:creationId xmlns:a16="http://schemas.microsoft.com/office/drawing/2014/main" id="{B2B5065D-2945-4C3D-9447-BD0F3F200E7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194934"/>
              <a:ext cx="341513" cy="333408"/>
            </a:xfrm>
            <a:prstGeom prst="rect">
              <a:avLst/>
            </a:prstGeom>
          </p:spPr>
        </p:pic>
        <p:pic>
          <p:nvPicPr>
            <p:cNvPr id="17" name="Picture 16" descr="A close up of a logo&#10;&#10;Description generated with very high confidence">
              <a:extLst>
                <a:ext uri="{FF2B5EF4-FFF2-40B4-BE49-F238E27FC236}">
                  <a16:creationId xmlns:a16="http://schemas.microsoft.com/office/drawing/2014/main" id="{A21AB728-AEB5-44E2-8924-D1B0AF4701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194934"/>
              <a:ext cx="341513" cy="333408"/>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75339383-4447-42A7-92D9-8842AFC762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194934"/>
              <a:ext cx="341513" cy="333408"/>
            </a:xfrm>
            <a:prstGeom prst="rect">
              <a:avLst/>
            </a:prstGeom>
          </p:spPr>
        </p:pic>
        <p:pic>
          <p:nvPicPr>
            <p:cNvPr id="19" name="Picture 18" descr="A close up of a logo&#10;&#10;Description generated with very high confidence">
              <a:extLst>
                <a:ext uri="{FF2B5EF4-FFF2-40B4-BE49-F238E27FC236}">
                  <a16:creationId xmlns:a16="http://schemas.microsoft.com/office/drawing/2014/main" id="{64D30757-4470-4B6C-BE2F-7D4E07BC05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199732"/>
              <a:ext cx="341513" cy="333408"/>
            </a:xfrm>
            <a:prstGeom prst="rect">
              <a:avLst/>
            </a:prstGeom>
          </p:spPr>
        </p:pic>
        <p:pic>
          <p:nvPicPr>
            <p:cNvPr id="20" name="Picture 19" descr="A close up of a logo&#10;&#10;Description generated with very high confidence">
              <a:extLst>
                <a:ext uri="{FF2B5EF4-FFF2-40B4-BE49-F238E27FC236}">
                  <a16:creationId xmlns:a16="http://schemas.microsoft.com/office/drawing/2014/main" id="{B0B80178-619F-40F7-9F27-FF6DC713D4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194934"/>
              <a:ext cx="341513" cy="33340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5D2BC140-C23E-432B-8A27-B478448FA9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705939"/>
              <a:ext cx="341513" cy="33340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A1DFA692-C932-4339-93BF-CB9E99D5DE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705939"/>
              <a:ext cx="341513" cy="33340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89402B1F-350A-4F7B-8A9D-2312C90DC5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711017"/>
              <a:ext cx="341513" cy="33340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6E017160-B61F-4956-B9B9-53C43A1E210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701071"/>
              <a:ext cx="341513" cy="33340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2873332C-F9AD-4974-8C3C-CB83B6672E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701071"/>
              <a:ext cx="341513" cy="33340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45F306A9-8FB4-4326-92EA-C0E0C74F47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710701"/>
              <a:ext cx="341513" cy="33340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7C34C55C-0504-4937-BE5B-AF217F1F7E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710701"/>
              <a:ext cx="341513" cy="33340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75299655-48A1-4452-A525-A9CE93825E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710701"/>
              <a:ext cx="341513" cy="33340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01777156-2D7B-44DB-9C79-B64E704E2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710701"/>
              <a:ext cx="341513" cy="33340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C585F924-A3F1-49A5-9004-073719DD0F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710701"/>
              <a:ext cx="341513" cy="33340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384B25BA-4123-4CB6-98B6-83216D4A1EF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710701"/>
              <a:ext cx="341513" cy="33340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ED473B99-4D1E-499E-A4E1-1694A9023C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710701"/>
              <a:ext cx="341513" cy="33340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AC0A2175-F5DB-4C29-831B-A38164B116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710701"/>
              <a:ext cx="341513" cy="333408"/>
            </a:xfrm>
            <a:prstGeom prst="rect">
              <a:avLst/>
            </a:prstGeom>
          </p:spPr>
        </p:pic>
        <p:pic>
          <p:nvPicPr>
            <p:cNvPr id="233" name="Picture 232" descr="A close up of a logo&#10;&#10;Description generated with very high confidence">
              <a:extLst>
                <a:ext uri="{FF2B5EF4-FFF2-40B4-BE49-F238E27FC236}">
                  <a16:creationId xmlns:a16="http://schemas.microsoft.com/office/drawing/2014/main" id="{431EAC8D-E69B-415B-A8C3-B775B71B56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715499"/>
              <a:ext cx="341513" cy="333408"/>
            </a:xfrm>
            <a:prstGeom prst="rect">
              <a:avLst/>
            </a:prstGeom>
          </p:spPr>
        </p:pic>
        <p:pic>
          <p:nvPicPr>
            <p:cNvPr id="234" name="Picture 233" descr="A close up of a logo&#10;&#10;Description generated with very high confidence">
              <a:extLst>
                <a:ext uri="{FF2B5EF4-FFF2-40B4-BE49-F238E27FC236}">
                  <a16:creationId xmlns:a16="http://schemas.microsoft.com/office/drawing/2014/main" id="{CD4FC701-702A-4D20-A3BB-CCF0F9023A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710701"/>
              <a:ext cx="341513" cy="333408"/>
            </a:xfrm>
            <a:prstGeom prst="rect">
              <a:avLst/>
            </a:prstGeom>
          </p:spPr>
        </p:pic>
        <p:pic>
          <p:nvPicPr>
            <p:cNvPr id="235" name="Picture 234" descr="A close up of a logo&#10;&#10;Description generated with very high confidence">
              <a:extLst>
                <a:ext uri="{FF2B5EF4-FFF2-40B4-BE49-F238E27FC236}">
                  <a16:creationId xmlns:a16="http://schemas.microsoft.com/office/drawing/2014/main" id="{CDF4C75A-3DEC-4921-A0C3-41C5EFAFC4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1219138"/>
              <a:ext cx="341513" cy="333408"/>
            </a:xfrm>
            <a:prstGeom prst="rect">
              <a:avLst/>
            </a:prstGeom>
          </p:spPr>
        </p:pic>
        <p:pic>
          <p:nvPicPr>
            <p:cNvPr id="236" name="Picture 235" descr="A close up of a logo&#10;&#10;Description generated with very high confidence">
              <a:extLst>
                <a:ext uri="{FF2B5EF4-FFF2-40B4-BE49-F238E27FC236}">
                  <a16:creationId xmlns:a16="http://schemas.microsoft.com/office/drawing/2014/main" id="{4FC60795-6DA9-4228-B961-53B06412BE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1219138"/>
              <a:ext cx="341513" cy="333408"/>
            </a:xfrm>
            <a:prstGeom prst="rect">
              <a:avLst/>
            </a:prstGeom>
          </p:spPr>
        </p:pic>
        <p:pic>
          <p:nvPicPr>
            <p:cNvPr id="237" name="Picture 236" descr="A close up of a logo&#10;&#10;Description generated with very high confidence">
              <a:extLst>
                <a:ext uri="{FF2B5EF4-FFF2-40B4-BE49-F238E27FC236}">
                  <a16:creationId xmlns:a16="http://schemas.microsoft.com/office/drawing/2014/main" id="{530004DC-F262-4E3D-AB47-3EDA5DDF926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1224216"/>
              <a:ext cx="341513" cy="33340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41C3764A-06E6-4BF4-9369-DD18F3CF40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1214270"/>
              <a:ext cx="341513" cy="33340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501AD366-771C-43ED-BE97-3F0FFCBA83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1214270"/>
              <a:ext cx="341513" cy="33340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4BC51A06-F6C2-4D46-9E09-2474302E7C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1223900"/>
              <a:ext cx="341513" cy="33340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2A81A140-6C84-4E31-945A-F982FA203B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1223900"/>
              <a:ext cx="341513" cy="33340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C3A5B0EC-4AE5-47D8-A30D-975A9FB5AA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1223900"/>
              <a:ext cx="341513" cy="33340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0A323F7-C115-4FFA-A868-A028268635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1223900"/>
              <a:ext cx="341513" cy="33340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AD0DAE1B-29EE-4906-B835-5268E319CC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1223900"/>
              <a:ext cx="341513" cy="33340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85F29CF9-F720-4669-891B-21745662AF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1223900"/>
              <a:ext cx="341513" cy="33340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27E91FA4-CC24-4D58-9568-5D8CE8C339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1223900"/>
              <a:ext cx="341513" cy="33340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898E1D0F-99B4-4F48-A6BC-7EB92286260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1223900"/>
              <a:ext cx="341513" cy="33340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81C13163-F2B1-4B66-AB6B-024572646C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1228698"/>
              <a:ext cx="341513" cy="33340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C9146DD1-2AAF-4B94-B214-2C8D7F60A8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1223900"/>
              <a:ext cx="341513" cy="33340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575E60F3-2D6F-48E7-826C-5DB98B9B19E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1735631"/>
              <a:ext cx="341513" cy="33340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68DEFAD3-CB26-42A7-94EA-D7B5B6C90B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1735631"/>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B7630721-8383-41F0-9F4B-62B697FE36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1740709"/>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E58AC19D-8A99-471B-A665-002936671D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1730763"/>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045AFC9D-0504-4FCB-B858-A493819FA29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1730763"/>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9A475AF4-04DE-4F53-BE12-05035F5B92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1740393"/>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BD60C0A5-2391-4B94-9EA0-76A0E0DB180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1740393"/>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3D23CF7F-57E7-48BF-BFCE-2C497BD687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1740393"/>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90B3182A-8F43-4C20-B2DF-AA603C20CD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1740393"/>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47195870-AFDB-4930-B4F3-0C8E806DEC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1740393"/>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204BA68F-F924-46B0-A3C5-5CB6EE00FD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1740393"/>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C1E1906E-75BD-4A29-B9F5-7BDEC50613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1740393"/>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9FBF6B2D-C1F3-41F1-9519-BFD6BE9408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1740393"/>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1C18C631-1324-4157-8475-797CDA815F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1745191"/>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6C3C5C7D-36FC-42F8-9270-D898363249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1740393"/>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D39966B2-C200-4A53-9412-278E423EF7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2250620"/>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4661B650-0148-46AF-954D-7F05BC0960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2250620"/>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A9EA080B-04AF-426A-A3B0-AFA081F895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2255698"/>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AED74D49-3026-45E7-976D-92653DFE16F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2245752"/>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68DCDDC-B642-4A23-AF06-D50E149E811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2245752"/>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50B30BE9-236F-48A4-A581-A079B03EF7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2255382"/>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D108456-2257-492A-AE54-E0877EF4C8D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2255382"/>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7D263F30-40AD-4E21-BEDF-4B6F8AB3852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2255382"/>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CB6AA8F-E909-4A06-9986-53855DC770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2255382"/>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235C64DA-FFD6-43A1-BB5E-65DFD62B78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2255382"/>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6F64FF40-C645-4CDB-9E1E-378C2A6F07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2255382"/>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0AD8750E-1D78-469C-AC8C-99DD526E1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2255382"/>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03DD41F6-6A32-4488-B36B-04E3C35F19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2255382"/>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B6B2D05E-60E6-413F-8168-E0BE096430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2260180"/>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40E15B04-E472-43E5-BBA0-E73781C496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2255382"/>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ABA23547-4ABC-4212-A73A-5B36EB2D026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2766024"/>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2B3C147D-67DC-4C49-9925-3D97992A090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2766024"/>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06D7B5-5029-4886-900C-C9B4FA6204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2771102"/>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97B38350-9257-4568-BA08-CC6065310B3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276115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B8E7E650-1AA6-4389-9564-A6EF181D91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2761156"/>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FF0F829B-868B-4D8D-8A2A-6D014511B4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2770786"/>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86D030CD-30A9-4755-BB07-94B48C1555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2770786"/>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D45C6C94-C688-45A2-B10F-842A833011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2770786"/>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6C40051-8278-4003-BFB4-7E9814F297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2770786"/>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386533E0-594A-46A7-AF31-FDE4553869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2770786"/>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DE629FA9-0BED-4E3B-95C0-92474AD630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2770786"/>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82D3087-417D-43D2-A6F5-290601D98E1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2770786"/>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0B39BC4B-CF2F-4CD9-923A-7440210CA9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2770786"/>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640D2D28-D2B2-4646-B49C-C33F4C570C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2775584"/>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D6F92A07-A345-4295-A3E2-5EFCB8E89B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2770786"/>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BFE5783-A264-47B1-AE95-943E814235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3276156"/>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3A990E43-A55F-4053-8596-0CDDB1F04D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3276156"/>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B8E43BF8-7B16-4660-9357-7ADEE330FF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3281234"/>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272BAE5A-BC08-4739-869B-4229690AE8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3271288"/>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6191EA5-8559-46B9-86CF-A097D3BEB4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3271288"/>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1B6F031A-6AF9-4C38-9A3A-6B0FCD7922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3280918"/>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47051D80-1EC8-428A-A8E0-984FAC965C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3280918"/>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E2670C1E-9CBB-4CCC-9C49-420DEB499C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3280918"/>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755FB498-A3CC-4EA7-991E-A41D258799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3280918"/>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BE2A30C2-8F50-4D01-B71C-806E71F93D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3280918"/>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94095180-8CDA-46BF-B5CB-0905A5BCF80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3280918"/>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A6872CFD-B8C2-485F-B62B-63EE0AE3EB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3280918"/>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4C6B8D5E-FB71-43D6-93F1-91D12367C91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3280918"/>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E1727BCB-C7F7-41A6-A4D1-2B0ED36657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3285716"/>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F01D1573-1943-452C-9E6D-804AD13A561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3280918"/>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BDDC38BC-11D8-4E72-870E-1351A25A63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3786878"/>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DC7D20BE-3ABA-4EC8-878E-DE7DE38386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3786878"/>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2D366CD9-4239-4B43-B3CF-6523F06D22A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3791956"/>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8AD34D1-E2BF-42FD-B3FA-E88164D0836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3782010"/>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1320935F-EB91-4415-A87A-230C8E6020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3782010"/>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99519936-9D87-4455-B8D4-DED8163FF0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3791640"/>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677A52AB-B7FE-4CF4-8ED3-B16F55B4D6E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3791640"/>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495ABE09-9E9E-4912-AD43-8978CDD4EA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3791640"/>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526D9BEC-AFC2-4232-9A60-BF2A2C7F8D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3791640"/>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58419F2E-B115-41CF-B705-947E84F5A2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3791640"/>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09D7FAA1-F5B4-430C-AE71-3F7E9341AB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3791640"/>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677EFA2-95DC-4240-B029-AEEA204CCA8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3791640"/>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C3EDD70C-2731-4065-A1C1-3F1DA503D2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3791640"/>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0A056961-0511-46D7-BEB8-EE1268B93C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3796438"/>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85699FAB-B7B1-4BA9-A295-E97BE860F0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379164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AC4CFC3-BF32-4CB1-9965-E6CEE1F9AB0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4301744"/>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66D40BC2-AE9C-475B-94B8-9222893D85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430174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87D2697E-69AB-4D63-8CB0-7F4032FE4B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4306822"/>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9473352F-8EF2-4B2A-A6C5-7A6726D915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4296876"/>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ACE4A906-A607-4F2E-A220-217F6CEB10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429687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C1F9348D-33C9-4DD5-9B70-F6F5C7085D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430650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0ACE3781-8242-45C5-A024-AA29DCFED3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430650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9D41B8E8-DD20-43B2-99E6-1433ECB43F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430650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29FCCDD-9A32-4CF0-ABC9-2E83C61F011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430650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9DAE7993-DFEB-41B6-AA80-E5042F85DC6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430650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EA7C0825-6CC7-4829-ABA9-F90694C9AF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430650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B7DEBDD4-DA84-4C04-AC72-F6BA2CDE11C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430650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BB803FBC-00FA-403E-AD9F-A09DC3DE64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430650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A5EA1C5D-154D-41EE-9B10-AD13DAB86A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4311304"/>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A0BDF10D-B820-4D60-B58C-1B93CA2B9A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4306506"/>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B11C25FC-26CD-4A79-BF1E-8B7BBCD4C3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4817200"/>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94F353AC-CCEE-400C-8092-8AAB9823526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4817200"/>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E2748677-56C5-4D94-ABD2-DCA1A3CBCAE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4822278"/>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1ADB4A5D-0985-4E66-8900-BD18B4AC5BA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4812332"/>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0C6BC884-35FF-44AB-9A65-009A0C85DD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4812332"/>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205C4A8B-3EBD-4A96-9D95-AA3118255A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4821962"/>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1975679F-CA4C-488F-A691-0BD41D3D8C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4821962"/>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9798FA0A-703B-412B-87CD-F8FD5B297B6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4821962"/>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E17C1EFC-D0B3-4BA4-8DD7-B2707D3D3B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4821962"/>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C0CB07DF-5D28-40A1-8550-00DC1F2AE2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4821962"/>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66A2D8E5-EC35-47E5-8256-355708A150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4821962"/>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AD2DB856-2E0A-48FE-943A-BA7B570033B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4821962"/>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16414785-F32C-4024-818E-0D4C79A8F57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4821962"/>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6191C8B5-10FB-438B-9E7B-433499DFF5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4826760"/>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7C18A4F3-3BEC-4152-99C5-E782ACD6051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4821962"/>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D1817676-8A4D-4DAF-86BD-A3C7A818B84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5327532"/>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CBF491A2-0593-474B-B9F3-454B0078071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5327532"/>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B3E137D1-3180-499C-997A-F60B7962543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5332610"/>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75CB5EE5-C8EE-47C4-B322-40931B9CED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5322664"/>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E675AA79-6289-499C-B8A4-1639BFA06A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5322664"/>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AF3C3CFE-646D-46E2-AAFD-9EFA0031A7E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5332294"/>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1B1B6BA-D28D-4EB5-A1E1-511A356E66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5332294"/>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32FA43F9-9E2E-4000-8A98-96F8EBD321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5332294"/>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C64A5A32-CD3E-49BA-81C7-5B5D446435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5332294"/>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5F1F5FDE-0887-4E75-A531-AE8AB92A0E0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5332294"/>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0CE540C6-9CFF-480A-B029-4CECBB4CA3F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5332294"/>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33933EAC-329E-4E40-9DDD-E950116D90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5332294"/>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7EBB9814-6441-4548-8FDC-528B70E2419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5332294"/>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47C263A8-4B34-495D-9B6D-2ECCECA932D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5337092"/>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AC534250-6D40-49E2-B1B7-CFAB524F580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5332294"/>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4C28F41E-F92F-4643-A004-E3AAD04ADB6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5838289"/>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B0BCC99C-0B69-479A-B948-D9CA3E7EBF1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5838289"/>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E78464B9-33F6-4681-AA36-3173BA71FA2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5843367"/>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6AC320BD-72B2-4CAF-B498-A800CB70CF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5833421"/>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0BA61021-D844-4FF5-BCF7-1146735C482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5833421"/>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3A9AA85-25B0-4854-B2D0-87FAC2055F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5843051"/>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E7EFC23D-5FB0-45FB-ACFC-BA658BE54C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5843051"/>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90EEF6CC-4DEE-4AC1-9057-3F1C4417B13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5843051"/>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7E465B50-6C3B-4FAF-9A33-D0803DBD47D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5843051"/>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4F1236C9-3C78-462C-A2C8-859DBB4045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5843051"/>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FBB12D38-DF8B-412F-AD6C-4E4FE0AE4B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5843051"/>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635410DB-328D-43DB-8EE9-47E953092CE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5843051"/>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E4DB328C-1D76-48D4-85E9-5CE25634DE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5843051"/>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9139C965-1C05-4709-A6D9-19BDE3AAD1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5847849"/>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F4AC9B79-66B8-4507-A696-4CF900E3AD2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5843051"/>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80A86C0-5D8B-4F4A-9B81-C2E2F5D56C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6355931"/>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19CC642-53EE-45C9-AFB9-869080D216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6355931"/>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724CC0C0-58A7-458E-B985-8EE96E34B6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6361009"/>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49B4E747-5FBE-4F11-8A8A-02C3759C5EB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6351063"/>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A3923A36-5FD6-45C8-A80A-286199EF038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6351063"/>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C274EFC9-766E-489C-BB91-2626A77848B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6360693"/>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731C8BCF-B965-4E81-8CEC-14B939BD878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6360693"/>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908B755E-54F6-4C05-AE24-3896B7E73A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6360693"/>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FED34327-870D-484E-ABD7-4424A92ED6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6360693"/>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DDDB74F0-E4FD-4933-AB26-845CE12227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6360693"/>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6F8E9F00-39FA-4338-881A-68E37796299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6360693"/>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B4A32EEF-2B50-409A-A195-E85A70688A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6360693"/>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4A449928-FC50-466E-A1A4-E1BF995132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6360693"/>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EC926596-4611-4FC3-BE21-6F50264D3B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6365491"/>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6E26B4ED-E630-4451-AA66-99AB0AC319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6360693"/>
              <a:ext cx="341513" cy="333408"/>
            </a:xfrm>
            <a:prstGeom prst="rect">
              <a:avLst/>
            </a:prstGeom>
          </p:spPr>
        </p:pic>
      </p:grpSp>
      <p:sp>
        <p:nvSpPr>
          <p:cNvPr id="219" name="Rectangle 218">
            <a:extLst>
              <a:ext uri="{FF2B5EF4-FFF2-40B4-BE49-F238E27FC236}">
                <a16:creationId xmlns:a16="http://schemas.microsoft.com/office/drawing/2014/main" id="{6C987DBE-EFCC-4FD6-91F9-C0677D54E276}"/>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rgbClr val="0078D4"/>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12650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Gray">
    <p:bg>
      <p:bgPr>
        <a:solidFill>
          <a:schemeClr val="accent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pic>
        <p:nvPicPr>
          <p:cNvPr id="4" name="Picture 3" descr="Kubernetes wheel">
            <a:extLst>
              <a:ext uri="{FF2B5EF4-FFF2-40B4-BE49-F238E27FC236}">
                <a16:creationId xmlns:a16="http://schemas.microsoft.com/office/drawing/2014/main" id="{6189A7E9-13F3-449A-AFB8-BEB8BB7C3B7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1021" b="18480"/>
          <a:stretch/>
        </p:blipFill>
        <p:spPr>
          <a:xfrm>
            <a:off x="8892515" y="3529817"/>
            <a:ext cx="3299485" cy="3328184"/>
          </a:xfrm>
          <a:prstGeom prst="rect">
            <a:avLst/>
          </a:prstGeom>
        </p:spPr>
      </p:pic>
    </p:spTree>
    <p:extLst>
      <p:ext uri="{BB962C8B-B14F-4D97-AF65-F5344CB8AC3E}">
        <p14:creationId xmlns:p14="http://schemas.microsoft.com/office/powerpoint/2010/main" val="26906033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Gray Wheels">
    <p:bg>
      <p:bgPr>
        <a:solidFill>
          <a:schemeClr val="accent2"/>
        </a:solidFill>
        <a:effectLst/>
      </p:bgPr>
    </p:bg>
    <p:spTree>
      <p:nvGrpSpPr>
        <p:cNvPr id="1" name=""/>
        <p:cNvGrpSpPr/>
        <p:nvPr/>
      </p:nvGrpSpPr>
      <p:grpSpPr>
        <a:xfrm>
          <a:off x="0" y="0"/>
          <a:ext cx="0" cy="0"/>
          <a:chOff x="0" y="0"/>
          <a:chExt cx="0" cy="0"/>
        </a:xfrm>
      </p:grpSpPr>
      <p:grpSp>
        <p:nvGrpSpPr>
          <p:cNvPr id="217" name="Group 216">
            <a:extLst>
              <a:ext uri="{FF2B5EF4-FFF2-40B4-BE49-F238E27FC236}">
                <a16:creationId xmlns:a16="http://schemas.microsoft.com/office/drawing/2014/main" id="{F5C55369-9276-46C1-A2E6-2E63A57752D5}"/>
              </a:ext>
              <a:ext uri="{C183D7F6-B498-43B3-948B-1728B52AA6E4}">
                <adec:decorative xmlns:adec="http://schemas.microsoft.com/office/drawing/2017/decorative" val="1"/>
              </a:ext>
            </a:extLst>
          </p:cNvPr>
          <p:cNvGrpSpPr/>
          <p:nvPr userDrawn="1"/>
        </p:nvGrpSpPr>
        <p:grpSpPr>
          <a:xfrm>
            <a:off x="4303679" y="-3325"/>
            <a:ext cx="7750121" cy="6861325"/>
            <a:chOff x="4389976" y="-3391"/>
            <a:chExt cx="7905527" cy="6997916"/>
          </a:xfrm>
        </p:grpSpPr>
        <p:pic>
          <p:nvPicPr>
            <p:cNvPr id="10" name="Picture 9" descr="A close up of a logo&#10;&#10;Description generated with very high confidence">
              <a:extLst>
                <a:ext uri="{FF2B5EF4-FFF2-40B4-BE49-F238E27FC236}">
                  <a16:creationId xmlns:a16="http://schemas.microsoft.com/office/drawing/2014/main" id="{A47C5623-2152-4EE6-A1A5-A9405D2E7B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216260"/>
              <a:ext cx="346254" cy="338328"/>
            </a:xfrm>
            <a:prstGeom prst="rect">
              <a:avLst/>
            </a:prstGeom>
          </p:spPr>
        </p:pic>
        <p:pic>
          <p:nvPicPr>
            <p:cNvPr id="218" name="Picture 217" descr="A close up of a logo&#10;&#10;Description generated with very high confidence">
              <a:extLst>
                <a:ext uri="{FF2B5EF4-FFF2-40B4-BE49-F238E27FC236}">
                  <a16:creationId xmlns:a16="http://schemas.microsoft.com/office/drawing/2014/main" id="{4E60DE7D-B8CA-48F8-B2D2-C986A0384B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213038"/>
              <a:ext cx="346254" cy="338328"/>
            </a:xfrm>
            <a:prstGeom prst="rect">
              <a:avLst/>
            </a:prstGeom>
          </p:spPr>
        </p:pic>
        <p:pic>
          <p:nvPicPr>
            <p:cNvPr id="220" name="Picture 219" descr="A close up of a logo&#10;&#10;Description generated with very high confidence">
              <a:extLst>
                <a:ext uri="{FF2B5EF4-FFF2-40B4-BE49-F238E27FC236}">
                  <a16:creationId xmlns:a16="http://schemas.microsoft.com/office/drawing/2014/main" id="{305D6F3E-6556-474E-9927-A3091EB78C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210441"/>
              <a:ext cx="346254" cy="338328"/>
            </a:xfrm>
            <a:prstGeom prst="rect">
              <a:avLst/>
            </a:prstGeom>
          </p:spPr>
        </p:pic>
        <p:pic>
          <p:nvPicPr>
            <p:cNvPr id="221" name="Picture 220" descr="A close up of a logo&#10;&#10;Description generated with very high confidence">
              <a:extLst>
                <a:ext uri="{FF2B5EF4-FFF2-40B4-BE49-F238E27FC236}">
                  <a16:creationId xmlns:a16="http://schemas.microsoft.com/office/drawing/2014/main" id="{93478C47-5EC3-4135-9768-B9B7B83C9CE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210404"/>
              <a:ext cx="346254" cy="338328"/>
            </a:xfrm>
            <a:prstGeom prst="rect">
              <a:avLst/>
            </a:prstGeom>
          </p:spPr>
        </p:pic>
        <p:pic>
          <p:nvPicPr>
            <p:cNvPr id="222" name="Picture 221" descr="A close up of a logo&#10;&#10;Description generated with very high confidence">
              <a:extLst>
                <a:ext uri="{FF2B5EF4-FFF2-40B4-BE49-F238E27FC236}">
                  <a16:creationId xmlns:a16="http://schemas.microsoft.com/office/drawing/2014/main" id="{506F5776-6B90-4463-8EA3-5C934D3253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210404"/>
              <a:ext cx="346254" cy="338328"/>
            </a:xfrm>
            <a:prstGeom prst="rect">
              <a:avLst/>
            </a:prstGeom>
          </p:spPr>
        </p:pic>
        <p:pic>
          <p:nvPicPr>
            <p:cNvPr id="223" name="Picture 222" descr="A close up of a logo&#10;&#10;Description generated with very high confidence">
              <a:extLst>
                <a:ext uri="{FF2B5EF4-FFF2-40B4-BE49-F238E27FC236}">
                  <a16:creationId xmlns:a16="http://schemas.microsoft.com/office/drawing/2014/main" id="{0CA7CEC8-4752-4A2A-B7BE-7481EB1387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210404"/>
              <a:ext cx="346254" cy="338328"/>
            </a:xfrm>
            <a:prstGeom prst="rect">
              <a:avLst/>
            </a:prstGeom>
          </p:spPr>
        </p:pic>
        <p:pic>
          <p:nvPicPr>
            <p:cNvPr id="224" name="Picture 223" descr="A close up of a logo&#10;&#10;Description generated with very high confidence">
              <a:extLst>
                <a:ext uri="{FF2B5EF4-FFF2-40B4-BE49-F238E27FC236}">
                  <a16:creationId xmlns:a16="http://schemas.microsoft.com/office/drawing/2014/main" id="{C8545595-DEE8-48F3-AB8A-DC36FEE7DC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210404"/>
              <a:ext cx="346254" cy="338328"/>
            </a:xfrm>
            <a:prstGeom prst="rect">
              <a:avLst/>
            </a:prstGeom>
          </p:spPr>
        </p:pic>
        <p:pic>
          <p:nvPicPr>
            <p:cNvPr id="225" name="Picture 224" descr="A close up of a logo&#10;&#10;Description generated with very high confidence">
              <a:extLst>
                <a:ext uri="{FF2B5EF4-FFF2-40B4-BE49-F238E27FC236}">
                  <a16:creationId xmlns:a16="http://schemas.microsoft.com/office/drawing/2014/main" id="{38B09CAC-5514-4AA5-8DDF-B2A8D6F5F3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210404"/>
              <a:ext cx="346254" cy="338328"/>
            </a:xfrm>
            <a:prstGeom prst="rect">
              <a:avLst/>
            </a:prstGeom>
          </p:spPr>
        </p:pic>
        <p:pic>
          <p:nvPicPr>
            <p:cNvPr id="226" name="Picture 225" descr="A close up of a logo&#10;&#10;Description generated with very high confidence">
              <a:extLst>
                <a:ext uri="{FF2B5EF4-FFF2-40B4-BE49-F238E27FC236}">
                  <a16:creationId xmlns:a16="http://schemas.microsoft.com/office/drawing/2014/main" id="{E89F65AC-70F2-4151-8084-D46ED68E3E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206121"/>
              <a:ext cx="346254" cy="338328"/>
            </a:xfrm>
            <a:prstGeom prst="rect">
              <a:avLst/>
            </a:prstGeom>
          </p:spPr>
        </p:pic>
        <p:pic>
          <p:nvPicPr>
            <p:cNvPr id="227" name="Picture 226" descr="A close up of a logo&#10;&#10;Description generated with very high confidence">
              <a:extLst>
                <a:ext uri="{FF2B5EF4-FFF2-40B4-BE49-F238E27FC236}">
                  <a16:creationId xmlns:a16="http://schemas.microsoft.com/office/drawing/2014/main" id="{39F8D1E2-45B1-48CA-859A-8E070231B7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204998"/>
              <a:ext cx="346254" cy="338328"/>
            </a:xfrm>
            <a:prstGeom prst="rect">
              <a:avLst/>
            </a:prstGeom>
          </p:spPr>
        </p:pic>
        <p:pic>
          <p:nvPicPr>
            <p:cNvPr id="228" name="Picture 227" descr="A close up of a logo&#10;&#10;Description generated with very high confidence">
              <a:extLst>
                <a:ext uri="{FF2B5EF4-FFF2-40B4-BE49-F238E27FC236}">
                  <a16:creationId xmlns:a16="http://schemas.microsoft.com/office/drawing/2014/main" id="{11C84234-F602-4FBD-BE34-E2FCC086A9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204998"/>
              <a:ext cx="346254" cy="338328"/>
            </a:xfrm>
            <a:prstGeom prst="rect">
              <a:avLst/>
            </a:prstGeom>
          </p:spPr>
        </p:pic>
        <p:pic>
          <p:nvPicPr>
            <p:cNvPr id="229" name="Picture 228" descr="A close up of a logo&#10;&#10;Description generated with very high confidence">
              <a:extLst>
                <a:ext uri="{FF2B5EF4-FFF2-40B4-BE49-F238E27FC236}">
                  <a16:creationId xmlns:a16="http://schemas.microsoft.com/office/drawing/2014/main" id="{82A9FFB6-C7DF-4E5E-BB9B-D8B4040990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204998"/>
              <a:ext cx="346254" cy="338328"/>
            </a:xfrm>
            <a:prstGeom prst="rect">
              <a:avLst/>
            </a:prstGeom>
          </p:spPr>
        </p:pic>
        <p:pic>
          <p:nvPicPr>
            <p:cNvPr id="230" name="Picture 229" descr="A close up of a logo&#10;&#10;Description generated with very high confidence">
              <a:extLst>
                <a:ext uri="{FF2B5EF4-FFF2-40B4-BE49-F238E27FC236}">
                  <a16:creationId xmlns:a16="http://schemas.microsoft.com/office/drawing/2014/main" id="{52062A33-7B70-4761-A11E-895AC30F7B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210404"/>
              <a:ext cx="346254" cy="338328"/>
            </a:xfrm>
            <a:prstGeom prst="rect">
              <a:avLst/>
            </a:prstGeom>
          </p:spPr>
        </p:pic>
        <p:pic>
          <p:nvPicPr>
            <p:cNvPr id="231" name="Picture 230" descr="A close up of a logo&#10;&#10;Description generated with very high confidence">
              <a:extLst>
                <a:ext uri="{FF2B5EF4-FFF2-40B4-BE49-F238E27FC236}">
                  <a16:creationId xmlns:a16="http://schemas.microsoft.com/office/drawing/2014/main" id="{FAEE278C-7318-40CC-B96A-CC347B9B9A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204925"/>
              <a:ext cx="346254" cy="338328"/>
            </a:xfrm>
            <a:prstGeom prst="rect">
              <a:avLst/>
            </a:prstGeom>
          </p:spPr>
        </p:pic>
        <p:pic>
          <p:nvPicPr>
            <p:cNvPr id="232" name="Picture 231" descr="A close up of a logo&#10;&#10;Description generated with very high confidence">
              <a:extLst>
                <a:ext uri="{FF2B5EF4-FFF2-40B4-BE49-F238E27FC236}">
                  <a16:creationId xmlns:a16="http://schemas.microsoft.com/office/drawing/2014/main" id="{69470468-D07C-40FE-AE35-7DAE2AD48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210404"/>
              <a:ext cx="346254" cy="338328"/>
            </a:xfrm>
            <a:prstGeom prst="rect">
              <a:avLst/>
            </a:prstGeom>
          </p:spPr>
        </p:pic>
        <p:pic>
          <p:nvPicPr>
            <p:cNvPr id="238" name="Picture 237" descr="A close up of a logo&#10;&#10;Description generated with very high confidence">
              <a:extLst>
                <a:ext uri="{FF2B5EF4-FFF2-40B4-BE49-F238E27FC236}">
                  <a16:creationId xmlns:a16="http://schemas.microsoft.com/office/drawing/2014/main" id="{BA5A9CD0-30BA-4068-9FB8-0AE1692FDA3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731006"/>
              <a:ext cx="346254" cy="338328"/>
            </a:xfrm>
            <a:prstGeom prst="rect">
              <a:avLst/>
            </a:prstGeom>
          </p:spPr>
        </p:pic>
        <p:pic>
          <p:nvPicPr>
            <p:cNvPr id="239" name="Picture 238" descr="A close up of a logo&#10;&#10;Description generated with very high confidence">
              <a:extLst>
                <a:ext uri="{FF2B5EF4-FFF2-40B4-BE49-F238E27FC236}">
                  <a16:creationId xmlns:a16="http://schemas.microsoft.com/office/drawing/2014/main" id="{872361DB-D70F-4833-95A1-E53D807EC3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727784"/>
              <a:ext cx="346254" cy="338328"/>
            </a:xfrm>
            <a:prstGeom prst="rect">
              <a:avLst/>
            </a:prstGeom>
          </p:spPr>
        </p:pic>
        <p:pic>
          <p:nvPicPr>
            <p:cNvPr id="240" name="Picture 239" descr="A close up of a logo&#10;&#10;Description generated with very high confidence">
              <a:extLst>
                <a:ext uri="{FF2B5EF4-FFF2-40B4-BE49-F238E27FC236}">
                  <a16:creationId xmlns:a16="http://schemas.microsoft.com/office/drawing/2014/main" id="{F194E70C-E726-42E9-8C3C-D4B390D2A0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725187"/>
              <a:ext cx="346254" cy="338328"/>
            </a:xfrm>
            <a:prstGeom prst="rect">
              <a:avLst/>
            </a:prstGeom>
          </p:spPr>
        </p:pic>
        <p:pic>
          <p:nvPicPr>
            <p:cNvPr id="241" name="Picture 240" descr="A close up of a logo&#10;&#10;Description generated with very high confidence">
              <a:extLst>
                <a:ext uri="{FF2B5EF4-FFF2-40B4-BE49-F238E27FC236}">
                  <a16:creationId xmlns:a16="http://schemas.microsoft.com/office/drawing/2014/main" id="{F7184E35-116A-4009-991C-AACF09397A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725150"/>
              <a:ext cx="346254" cy="338328"/>
            </a:xfrm>
            <a:prstGeom prst="rect">
              <a:avLst/>
            </a:prstGeom>
          </p:spPr>
        </p:pic>
        <p:pic>
          <p:nvPicPr>
            <p:cNvPr id="242" name="Picture 241" descr="A close up of a logo&#10;&#10;Description generated with very high confidence">
              <a:extLst>
                <a:ext uri="{FF2B5EF4-FFF2-40B4-BE49-F238E27FC236}">
                  <a16:creationId xmlns:a16="http://schemas.microsoft.com/office/drawing/2014/main" id="{FB39E16E-64E1-45E6-BFCE-A46BB4F60D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725150"/>
              <a:ext cx="346254" cy="338328"/>
            </a:xfrm>
            <a:prstGeom prst="rect">
              <a:avLst/>
            </a:prstGeom>
          </p:spPr>
        </p:pic>
        <p:pic>
          <p:nvPicPr>
            <p:cNvPr id="243" name="Picture 242" descr="A close up of a logo&#10;&#10;Description generated with very high confidence">
              <a:extLst>
                <a:ext uri="{FF2B5EF4-FFF2-40B4-BE49-F238E27FC236}">
                  <a16:creationId xmlns:a16="http://schemas.microsoft.com/office/drawing/2014/main" id="{3D9D3735-B909-40B7-AB85-2C1CBB0A04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725150"/>
              <a:ext cx="346254" cy="338328"/>
            </a:xfrm>
            <a:prstGeom prst="rect">
              <a:avLst/>
            </a:prstGeom>
          </p:spPr>
        </p:pic>
        <p:pic>
          <p:nvPicPr>
            <p:cNvPr id="244" name="Picture 243" descr="A close up of a logo&#10;&#10;Description generated with very high confidence">
              <a:extLst>
                <a:ext uri="{FF2B5EF4-FFF2-40B4-BE49-F238E27FC236}">
                  <a16:creationId xmlns:a16="http://schemas.microsoft.com/office/drawing/2014/main" id="{CFE6BC3A-FC00-42C0-B5AD-6E565C8FB0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725150"/>
              <a:ext cx="346254" cy="338328"/>
            </a:xfrm>
            <a:prstGeom prst="rect">
              <a:avLst/>
            </a:prstGeom>
          </p:spPr>
        </p:pic>
        <p:pic>
          <p:nvPicPr>
            <p:cNvPr id="245" name="Picture 244" descr="A close up of a logo&#10;&#10;Description generated with very high confidence">
              <a:extLst>
                <a:ext uri="{FF2B5EF4-FFF2-40B4-BE49-F238E27FC236}">
                  <a16:creationId xmlns:a16="http://schemas.microsoft.com/office/drawing/2014/main" id="{5C398879-D9F2-4149-A301-B5536D36B8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725150"/>
              <a:ext cx="346254" cy="338328"/>
            </a:xfrm>
            <a:prstGeom prst="rect">
              <a:avLst/>
            </a:prstGeom>
          </p:spPr>
        </p:pic>
        <p:pic>
          <p:nvPicPr>
            <p:cNvPr id="246" name="Picture 245" descr="A close up of a logo&#10;&#10;Description generated with very high confidence">
              <a:extLst>
                <a:ext uri="{FF2B5EF4-FFF2-40B4-BE49-F238E27FC236}">
                  <a16:creationId xmlns:a16="http://schemas.microsoft.com/office/drawing/2014/main" id="{34B94258-B0EB-4D7C-A067-1CD383EDA2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720867"/>
              <a:ext cx="346254" cy="338328"/>
            </a:xfrm>
            <a:prstGeom prst="rect">
              <a:avLst/>
            </a:prstGeom>
          </p:spPr>
        </p:pic>
        <p:pic>
          <p:nvPicPr>
            <p:cNvPr id="247" name="Picture 246" descr="A close up of a logo&#10;&#10;Description generated with very high confidence">
              <a:extLst>
                <a:ext uri="{FF2B5EF4-FFF2-40B4-BE49-F238E27FC236}">
                  <a16:creationId xmlns:a16="http://schemas.microsoft.com/office/drawing/2014/main" id="{2AB754A6-2584-48C9-8038-FD3AB45575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719744"/>
              <a:ext cx="346254" cy="338328"/>
            </a:xfrm>
            <a:prstGeom prst="rect">
              <a:avLst/>
            </a:prstGeom>
          </p:spPr>
        </p:pic>
        <p:pic>
          <p:nvPicPr>
            <p:cNvPr id="248" name="Picture 247" descr="A close up of a logo&#10;&#10;Description generated with very high confidence">
              <a:extLst>
                <a:ext uri="{FF2B5EF4-FFF2-40B4-BE49-F238E27FC236}">
                  <a16:creationId xmlns:a16="http://schemas.microsoft.com/office/drawing/2014/main" id="{E1F55060-BD24-47A1-A229-0C6D41201E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719744"/>
              <a:ext cx="346254" cy="338328"/>
            </a:xfrm>
            <a:prstGeom prst="rect">
              <a:avLst/>
            </a:prstGeom>
          </p:spPr>
        </p:pic>
        <p:pic>
          <p:nvPicPr>
            <p:cNvPr id="249" name="Picture 248" descr="A close up of a logo&#10;&#10;Description generated with very high confidence">
              <a:extLst>
                <a:ext uri="{FF2B5EF4-FFF2-40B4-BE49-F238E27FC236}">
                  <a16:creationId xmlns:a16="http://schemas.microsoft.com/office/drawing/2014/main" id="{2BD39E1E-4750-44FE-BA9E-B2D2AD9D8D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719744"/>
              <a:ext cx="346254" cy="338328"/>
            </a:xfrm>
            <a:prstGeom prst="rect">
              <a:avLst/>
            </a:prstGeom>
          </p:spPr>
        </p:pic>
        <p:pic>
          <p:nvPicPr>
            <p:cNvPr id="250" name="Picture 249" descr="A close up of a logo&#10;&#10;Description generated with very high confidence">
              <a:extLst>
                <a:ext uri="{FF2B5EF4-FFF2-40B4-BE49-F238E27FC236}">
                  <a16:creationId xmlns:a16="http://schemas.microsoft.com/office/drawing/2014/main" id="{C5B213E2-14F3-4C84-B108-C22C86ED9A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725150"/>
              <a:ext cx="346254" cy="338328"/>
            </a:xfrm>
            <a:prstGeom prst="rect">
              <a:avLst/>
            </a:prstGeom>
          </p:spPr>
        </p:pic>
        <p:pic>
          <p:nvPicPr>
            <p:cNvPr id="251" name="Picture 250" descr="A close up of a logo&#10;&#10;Description generated with very high confidence">
              <a:extLst>
                <a:ext uri="{FF2B5EF4-FFF2-40B4-BE49-F238E27FC236}">
                  <a16:creationId xmlns:a16="http://schemas.microsoft.com/office/drawing/2014/main" id="{BBD64CC6-0835-41F3-9738-4912CEDF4EC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719671"/>
              <a:ext cx="346254" cy="33832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A33EEA0-DC6B-43F1-B5BD-AC3EF44771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725150"/>
              <a:ext cx="346254" cy="33832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32D3D300-1A6A-42C2-BB44-DC13E7E89A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1246585"/>
              <a:ext cx="346254" cy="33832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C5FD9130-2F31-4601-A6B4-39BFBD1C8C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1243363"/>
              <a:ext cx="346254" cy="33832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2188EA5F-2638-4205-819A-F8F44B2460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1240766"/>
              <a:ext cx="346254" cy="33832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55C836E2-4C99-4D07-B82B-FCAA53ECBD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1240729"/>
              <a:ext cx="346254" cy="33832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5FBB788-32C1-43CD-BFD6-941A2FB626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1240729"/>
              <a:ext cx="346254" cy="33832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BE7DB547-A333-4D6F-8394-E969B15D87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1240729"/>
              <a:ext cx="346254" cy="33832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A222186F-4C08-41D7-84FB-FF4B4A3C9B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1240729"/>
              <a:ext cx="346254" cy="33832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13B23684-116C-4BB9-ACDC-C6C696C997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1240729"/>
              <a:ext cx="346254" cy="33832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6FF20B32-7610-43F3-9C20-BE228F478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1236446"/>
              <a:ext cx="346254" cy="33832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5DBD5256-00D7-4322-ACCF-A0DFADEC50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1235323"/>
              <a:ext cx="346254" cy="33832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AD5EF3DC-3579-427F-B941-F5E462103E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1235323"/>
              <a:ext cx="346254" cy="33832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1BC1CF18-86DF-4D07-B7F8-D9E13ACCFE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1235323"/>
              <a:ext cx="346254" cy="33832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ABD7D0E0-4E15-494C-83EC-359B20C3A0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1240729"/>
              <a:ext cx="346254" cy="33832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E33F77F2-772D-4E09-9F66-58DAFF3459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1235250"/>
              <a:ext cx="346254" cy="33832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5913DE57-CF58-4B40-9E5C-DD3A15820E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1240729"/>
              <a:ext cx="346254" cy="33832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E2D264AC-4624-40AA-AAAD-F49AD4B771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1760427"/>
              <a:ext cx="346254" cy="33832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6EEF62E1-A9B0-464E-8647-1711DB4054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1757205"/>
              <a:ext cx="346254" cy="33832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35E28D7B-4B14-494B-AC49-C046C63141A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1754608"/>
              <a:ext cx="346254" cy="33832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2D96A75-A876-4B3F-9E40-E8AD006A0B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1754571"/>
              <a:ext cx="346254" cy="33832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68DE429F-7610-4DF5-8A52-DBDE79C6BC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1754571"/>
              <a:ext cx="346254" cy="33832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A146E24E-27C0-4172-AD31-672E9F143A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1754571"/>
              <a:ext cx="346254" cy="33832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51A40B82-A44E-424A-9CF9-81DCC67B6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1754571"/>
              <a:ext cx="346254" cy="33832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9883A90F-5C57-45F6-9A6E-F55BADB870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1754571"/>
              <a:ext cx="346254" cy="33832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36387306-ED14-40D0-9C74-127130D77C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1750288"/>
              <a:ext cx="346254" cy="33832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7B56A304-C952-4F2C-97AB-9EDA3B7AF52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1749165"/>
              <a:ext cx="346254" cy="33832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6F1E2152-BABD-4DE7-8968-7BEDDA9177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1749165"/>
              <a:ext cx="346254" cy="33832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54F70E6A-8CF1-44EC-9508-531F7DBA8D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1749165"/>
              <a:ext cx="346254" cy="33832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0D5FF281-A14B-443F-8424-F8CA640FB9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1754571"/>
              <a:ext cx="346254" cy="33832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B3FDE15C-E104-48CB-9B14-00CD175297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1749092"/>
              <a:ext cx="346254" cy="33832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209560F2-78A8-4C46-B37A-08F4F85CFA5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1754571"/>
              <a:ext cx="346254" cy="33832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6E663282-516D-4A15-B9E0-14936EC475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2270794"/>
              <a:ext cx="346254" cy="33832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32BCD4CE-419D-464C-B19E-822F089B2F5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2267572"/>
              <a:ext cx="346254" cy="33832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8470CBF6-C74B-4701-A18E-D35C63A8A7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2264975"/>
              <a:ext cx="346254" cy="33832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26C04878-3420-467B-BF9F-EFD515F416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2264938"/>
              <a:ext cx="346254" cy="33832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0C885197-ADBF-42D1-8FC2-483FBBBBF0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2264938"/>
              <a:ext cx="346254" cy="33832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E9222077-A846-4B3E-8121-B94EA19FA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2264938"/>
              <a:ext cx="346254" cy="33832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F0BC0D79-A6FD-4FFC-8302-13C7D797DF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2264938"/>
              <a:ext cx="346254" cy="33832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312B7686-980A-405B-BDAD-FFF4DD75C80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2264938"/>
              <a:ext cx="346254" cy="33832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7DF609CD-A671-4C81-BC58-DA4FA78BCDE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2260655"/>
              <a:ext cx="346254" cy="33832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89A27A10-2796-4C2A-A37C-A6AEA3DFD4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2259532"/>
              <a:ext cx="346254" cy="33832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E9515A0-40CE-4E57-AB52-17027B719D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2259532"/>
              <a:ext cx="346254" cy="33832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F066F875-D28F-4D54-99E0-4E13BF50B3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2259532"/>
              <a:ext cx="346254" cy="33832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8AAA8D02-9590-4D58-A2B9-FB2B24A5453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2264938"/>
              <a:ext cx="346254" cy="33832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AB3DBDF3-7308-4388-B7A4-B5C458F0ED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2259459"/>
              <a:ext cx="346254" cy="33832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337EFC56-4638-4734-B741-5F5AE6D10B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2264938"/>
              <a:ext cx="346254" cy="33832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9971EF36-E117-45E6-8579-3D3BB73165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2785535"/>
              <a:ext cx="346254" cy="33832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D4F8AAA3-24E2-46D5-8827-F126C10A36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2782313"/>
              <a:ext cx="346254" cy="33832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27107046-55BF-48BB-8312-BE7C1529AC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2779716"/>
              <a:ext cx="346254" cy="33832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8047CBF8-282C-4B91-B1B1-BC48B27ABDC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2779679"/>
              <a:ext cx="346254" cy="33832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42958FA8-2287-4F94-A4BD-20211E8146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2779679"/>
              <a:ext cx="346254" cy="33832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0DF43C8E-17E4-4BAA-B3E8-796EFE79E8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2779679"/>
              <a:ext cx="346254" cy="33832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019FA02E-671F-49AF-BD11-971183D91B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2779679"/>
              <a:ext cx="346254" cy="33832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625FD721-2D4C-4DFC-A87E-7E745A1326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2779679"/>
              <a:ext cx="346254" cy="33832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79E5240E-0EED-415B-B1C5-6AE995EB35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2775396"/>
              <a:ext cx="346254" cy="33832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6B48B885-0DFE-4960-82D1-51639769B9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2774273"/>
              <a:ext cx="346254" cy="33832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ADBE24A7-4908-4B39-9567-72C5490632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2774273"/>
              <a:ext cx="346254" cy="33832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783846A5-274F-4254-B85B-D1C89161D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2774273"/>
              <a:ext cx="346254" cy="33832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3B45ADFD-3995-4BD4-B841-C155E6E564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2779679"/>
              <a:ext cx="346254" cy="33832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7D6CB6A3-BC30-4D47-BA47-B5186A06D4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2774200"/>
              <a:ext cx="346254" cy="33832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F2314DBF-8F47-4212-AC3E-40511F5CD5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2779679"/>
              <a:ext cx="346254" cy="33832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BDF626B7-0859-49A6-B37F-3C5DB54440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00033" y="3301823"/>
              <a:ext cx="346254" cy="33832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54453B8A-19AF-413F-8B0D-77B47B3873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44147" y="3298601"/>
              <a:ext cx="346254" cy="33832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036B7D81-4926-49F7-B653-3EC2A66F7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83006" y="3296004"/>
              <a:ext cx="346254" cy="33832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88A48B9C-08F7-4F01-AB98-A36555A104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6985" y="3295967"/>
              <a:ext cx="346254" cy="33832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BA75D3DC-06E9-446C-ABC2-A7FA87F0B7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70884" y="3295967"/>
              <a:ext cx="346254" cy="33832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10C692A9-FA6D-4FBC-8CF5-A12B46FA9A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9766" y="3295967"/>
              <a:ext cx="346254" cy="33832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E56E2777-76D5-42C4-B4C8-F65CF66198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44259" y="3295967"/>
              <a:ext cx="346254" cy="33832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E01680A2-0CC4-48D8-B0E9-E839C0842C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83524" y="3295967"/>
              <a:ext cx="346254" cy="33832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8DAF9004-849A-4A1D-AD47-DE9438FE83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22287" y="3291684"/>
              <a:ext cx="346254" cy="33832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892D8D92-08E0-4255-A67C-538F8E201F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5070" y="3290561"/>
              <a:ext cx="346254" cy="33832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5C93680B-13BA-4BF3-B214-1EEF496DA4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94390" y="3290561"/>
              <a:ext cx="346254" cy="33832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0D7A6AC7-BCC8-4188-ADF7-BC5B287507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33302" y="3290561"/>
              <a:ext cx="346254" cy="33832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D1B0EA4E-1A58-41E8-842F-6A5DE30F696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71839" y="3295967"/>
              <a:ext cx="346254" cy="33832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512A9076-166A-49EE-B6F5-D26C00FF8E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10546" y="3290488"/>
              <a:ext cx="346254" cy="33832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E98671AF-F5C6-4462-8AC0-EC1F825B2C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9249" y="3295967"/>
              <a:ext cx="346254" cy="33832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B2E211AE-DA87-43E1-BF9F-C10454552E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5611" y="3816547"/>
              <a:ext cx="346254" cy="33832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C44410E9-2CE5-47E9-96D0-2ED2D7B5E3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9725" y="3813325"/>
              <a:ext cx="346254" cy="33832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D1B52FC2-748A-41F2-B879-F32CAB931CF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8584" y="3810728"/>
              <a:ext cx="346254" cy="33832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D0462988-8B42-49C8-87CA-FBBF7443010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22563" y="3810691"/>
              <a:ext cx="346254" cy="33832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DED543CA-D6E1-4BFF-93B9-BD96702F06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6462" y="3810691"/>
              <a:ext cx="346254" cy="33832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335FB90E-93FC-4D9E-A0D1-5437BF2A42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5344" y="3810691"/>
              <a:ext cx="346254" cy="33832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BF165F4F-F1DF-4517-BE9A-B19D6C7AB0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9837" y="3810691"/>
              <a:ext cx="346254" cy="33832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8A32C236-A6F5-482A-82E3-DD4944CA9E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9102" y="3810691"/>
              <a:ext cx="346254" cy="33832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2943C7FC-BCC4-4DFF-91ED-C3CBCF0E95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7865" y="3806408"/>
              <a:ext cx="346254" cy="33832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330C48AB-D1E8-4592-985D-3DA160AD38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50648" y="3805285"/>
              <a:ext cx="346254" cy="33832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8D309679-8538-4CE7-96E2-E12A0FB1CA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9968" y="3805285"/>
              <a:ext cx="346254" cy="33832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6D0E695C-D1A7-4064-8604-614ECA01FA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8880" y="3805285"/>
              <a:ext cx="346254" cy="33832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AF996796-DCBD-4E32-B4B0-94D41003C4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7417" y="3810691"/>
              <a:ext cx="346254" cy="33832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F7254A9A-F99C-4299-9824-A99219F1227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6124" y="3805212"/>
              <a:ext cx="346254" cy="33832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80C31E1-1894-4AEA-A333-DEDCDCB587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4827" y="3810691"/>
              <a:ext cx="346254" cy="33832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708B668A-6D28-433E-A7D1-1F787F21B5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2535" y="4327769"/>
              <a:ext cx="346254" cy="33832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DBB6E97F-9A43-4523-9CAB-D736534546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6649" y="4324547"/>
              <a:ext cx="346254" cy="33832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35FF9796-802A-4B48-9FCE-0B555100BC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5508" y="4321950"/>
              <a:ext cx="346254" cy="33832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DBD4A648-55FA-4016-9D33-79AAA58C892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9487" y="4321913"/>
              <a:ext cx="346254" cy="33832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C47733D-F5A9-4845-BFAA-B2543F1260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3386" y="4321913"/>
              <a:ext cx="346254" cy="33832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70E6E5B9-0EA4-450A-985C-ED244A4792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92268" y="4321913"/>
              <a:ext cx="346254" cy="33832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F13CE765-E7BA-4CE4-800A-718D6CD236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6761" y="4321913"/>
              <a:ext cx="346254" cy="33832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A606737C-2B99-4928-A62B-398AED2CE8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6026" y="4321913"/>
              <a:ext cx="346254" cy="33832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730968A9-A689-4661-ADC8-010B58D3F7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4789" y="4317630"/>
              <a:ext cx="346254" cy="33832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D89C1FBA-5883-4AEE-A396-347B8BC4C8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7572" y="4316507"/>
              <a:ext cx="346254" cy="33832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3B1ECEEC-9EF8-488C-8A0B-B361766C1D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6892" y="4316507"/>
              <a:ext cx="346254" cy="33832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5C752B02-A062-411A-8AD7-A7F4D00D8D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5804" y="4316507"/>
              <a:ext cx="346254" cy="33832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3B1DFA65-15C1-45DE-A314-EC917EDD29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4341" y="4321913"/>
              <a:ext cx="346254" cy="33832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68323706-0A0B-4363-8CDE-51F4E4BD8BF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3048" y="4316434"/>
              <a:ext cx="346254" cy="33832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426F90E5-7E0E-4963-90AD-36FC12BFD1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41751" y="4321913"/>
              <a:ext cx="346254" cy="33832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02DF7F24-7134-4F3D-92EE-6CE6B04690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9976" y="4843712"/>
              <a:ext cx="346254" cy="33832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1A309F99-2E48-4305-B7B9-2BFF3F66965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090" y="4840490"/>
              <a:ext cx="346254" cy="33832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59ED6E00-C73A-4115-8991-A37EA68534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2949" y="4837893"/>
              <a:ext cx="346254" cy="33832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535AFE8F-8C09-4A4F-A6F9-43A7FFA75F0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6928" y="4837856"/>
              <a:ext cx="346254" cy="33832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A1867471-54D6-48E0-B7D5-96A76167F4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0827" y="4837856"/>
              <a:ext cx="346254" cy="33832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85D10C5E-8D2C-4F6D-8BEB-8038A500D7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9709" y="4837856"/>
              <a:ext cx="346254" cy="33832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9EE2C9ED-3AF9-48F9-A9A1-934B07D545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4202" y="4837856"/>
              <a:ext cx="346254" cy="33832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42564ADC-F6DE-4180-946E-8E2C844462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3467" y="4837856"/>
              <a:ext cx="346254" cy="33832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D3A6179B-D0D2-4997-A814-013F11C4823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2230" y="4833573"/>
              <a:ext cx="346254" cy="33832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BA9F943E-572D-4122-92D4-EE8935406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013" y="4832450"/>
              <a:ext cx="346254" cy="33832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6D9A24CE-586F-46B0-AF09-FE021FFA2EB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4333" y="4832450"/>
              <a:ext cx="346254" cy="33832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ED6045FA-1429-4065-9DB7-D22A952EB5C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3245" y="4832450"/>
              <a:ext cx="346254" cy="33832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570E4948-62AD-43C6-8DA7-37484DA92C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1782" y="4837856"/>
              <a:ext cx="346254" cy="33832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2B6E0AA0-44C4-44A6-B59D-61DAE3FB4A8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0489" y="4832377"/>
              <a:ext cx="346254" cy="33832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51E9710D-0375-4473-8A8B-5225F7F25C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9192" y="4837856"/>
              <a:ext cx="346254" cy="33832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FB0E79F1-9632-4285-B68F-85FA6183551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90091" y="5362296"/>
              <a:ext cx="346254" cy="33832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46F0FD6A-2FBB-4B7A-B25E-B6EB0B538F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205" y="5359074"/>
              <a:ext cx="346254" cy="33832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87B330F1-F13F-4F05-ACD5-EC4C7C6CFFF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3064" y="5356477"/>
              <a:ext cx="346254" cy="33832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CEE3C498-1B0A-4957-835C-8997BE5130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7043" y="5356440"/>
              <a:ext cx="346254" cy="33832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F69C296D-8BC5-4120-9230-DC8E51CC224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0942" y="5356440"/>
              <a:ext cx="346254" cy="33832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E83CB0DD-4633-4D1F-8EBA-79DD9A0A3A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9824" y="5356440"/>
              <a:ext cx="346254" cy="33832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FC18E435-14A7-448C-8E84-C420093D73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4317" y="5356440"/>
              <a:ext cx="346254" cy="33832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3806F762-73E2-44FF-B699-1E3AE814CA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3582" y="5356440"/>
              <a:ext cx="346254" cy="33832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50F39959-6819-4A76-ADFD-446EE8E508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2345" y="5352157"/>
              <a:ext cx="346254" cy="33832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61AF8759-FE4B-4B3C-8B0E-BD7AA24368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128" y="5351034"/>
              <a:ext cx="346254" cy="33832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CEEFDE2-CDD4-4260-96DB-1CB3481510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4448" y="5351034"/>
              <a:ext cx="346254" cy="33832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55E7BA53-1526-4296-8669-34FB95DCEE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3360" y="5351034"/>
              <a:ext cx="346254" cy="33832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C89FEEC4-985B-4DE6-9AEE-C37FB235DB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1897" y="5356440"/>
              <a:ext cx="346254" cy="33832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04698F9F-FD97-42E2-AB95-063EBE0837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0604" y="5350961"/>
              <a:ext cx="346254" cy="33832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04B5370B-55D7-440E-86E8-0C96BDB394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9307" y="5356440"/>
              <a:ext cx="346254" cy="33832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C82DD9F1-39AF-4FD0-B9A6-D817EEA279F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9976" y="5883644"/>
              <a:ext cx="346254" cy="33832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EBE8C753-942F-4C8C-B87C-F7852AE17D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090" y="5880422"/>
              <a:ext cx="346254" cy="33832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6E4EEC6C-9317-484E-88A4-A2768AAC007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2949" y="5877825"/>
              <a:ext cx="346254" cy="33832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A1D60578-0B29-440A-9833-56436C1F3E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6928" y="5877788"/>
              <a:ext cx="346254" cy="33832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DBE255B7-152D-457E-9470-CD5C65392A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0827" y="5877788"/>
              <a:ext cx="346254" cy="33832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4FFB1980-5693-49DA-BA78-ECF1A0B44A7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9709" y="5877788"/>
              <a:ext cx="346254" cy="33832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BB4B289-85E8-4CE9-9F81-077C0CE6E3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4202" y="5877788"/>
              <a:ext cx="346254" cy="33832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E1767612-64B2-4070-8BD0-0A2FB289D3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3467" y="5877788"/>
              <a:ext cx="346254" cy="33832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F43C854B-49A5-42BB-8EE5-C14FD431A2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2230" y="5873505"/>
              <a:ext cx="346254" cy="33832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84EC7A12-2480-4336-B733-C20ED8B696F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013" y="5872382"/>
              <a:ext cx="346254" cy="33832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35B0C679-A2E9-4D97-B245-59CE70EFEE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4333" y="5872382"/>
              <a:ext cx="346254" cy="33832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BAB995F8-66C2-4688-B547-51FA43A1ED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3245" y="5872382"/>
              <a:ext cx="346254" cy="33832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4D24BCB8-094D-4A57-AF64-76CC605BFE3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1782" y="5877788"/>
              <a:ext cx="346254" cy="33832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41F2535C-60F9-4260-92EC-9E04822E09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0489" y="5872309"/>
              <a:ext cx="346254" cy="33832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2AD16939-05B4-4FAA-80C5-B1BE0604D5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9192" y="5877788"/>
              <a:ext cx="346254" cy="33832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EF0BD33B-AD5D-43EF-944F-DCFC21FCF7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89976" y="6396487"/>
              <a:ext cx="346254" cy="33832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87D41D13-05BF-4BFA-AB0E-8C443031BC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934090" y="6393265"/>
              <a:ext cx="346254" cy="33832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8A8C4ACB-0F4E-49E5-AB53-5EAC19B592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72949" y="6390668"/>
              <a:ext cx="346254" cy="33832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4A029E70-5BDB-40D2-84E5-EA3578C1FF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16928" y="6390631"/>
              <a:ext cx="346254" cy="33832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02636F6B-1876-41F3-8C63-4B7E65F6D2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60827" y="6390631"/>
              <a:ext cx="346254" cy="33832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CDA599EF-8916-47D8-970A-48822C3851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089709" y="6390631"/>
              <a:ext cx="346254" cy="33832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4EF02CC1-634D-4B12-AFDB-7C731CD8D9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34202" y="6390631"/>
              <a:ext cx="346254" cy="33832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28CB166C-4A26-4E5A-8472-43271094B6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173467" y="6390631"/>
              <a:ext cx="346254" cy="33832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E30D03F7-E7C0-4394-9BC0-12D0BB5682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12230" y="6386348"/>
              <a:ext cx="346254" cy="33832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290593BB-50C3-45A3-AF01-9A3B157A19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5013" y="6385225"/>
              <a:ext cx="346254" cy="33832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1857E151-A1D4-404C-BD5D-711CE6FABF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84333" y="6385225"/>
              <a:ext cx="346254" cy="33832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6A802AC9-5AF6-406E-8372-F87A30D07AD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23245" y="6385225"/>
              <a:ext cx="346254" cy="33832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36C43137-5239-4A11-899B-E36EAF3A468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61782" y="6390631"/>
              <a:ext cx="346254" cy="33832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292A6C05-11CF-4C61-A071-A4D3C645D7F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400489" y="6385152"/>
              <a:ext cx="346254" cy="33832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9A0D5D92-C55B-4D2E-99DB-C76A915BA4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939192" y="6390631"/>
              <a:ext cx="346254" cy="338328"/>
            </a:xfrm>
            <a:prstGeom prst="rect">
              <a:avLst/>
            </a:prstGeom>
          </p:spPr>
        </p:pic>
        <p:sp>
          <p:nvSpPr>
            <p:cNvPr id="219" name="Rectangle 218">
              <a:extLst>
                <a:ext uri="{FF2B5EF4-FFF2-40B4-BE49-F238E27FC236}">
                  <a16:creationId xmlns:a16="http://schemas.microsoft.com/office/drawing/2014/main" id="{6C987DBE-EFCC-4FD6-91F9-C0677D54E276}"/>
                </a:ext>
              </a:extLst>
            </p:cNvPr>
            <p:cNvSpPr/>
            <p:nvPr userDrawn="1"/>
          </p:nvSpPr>
          <p:spPr bwMode="auto">
            <a:xfrm>
              <a:off x="4399045" y="-3391"/>
              <a:ext cx="6767037" cy="6997916"/>
            </a:xfrm>
            <a:prstGeom prst="rect">
              <a:avLst/>
            </a:prstGeom>
            <a:gradFill>
              <a:gsLst>
                <a:gs pos="84000">
                  <a:schemeClr val="accent2">
                    <a:alpha val="0"/>
                  </a:schemeClr>
                </a:gs>
                <a:gs pos="14000">
                  <a:schemeClr val="accent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sp>
        <p:nvSpPr>
          <p:cNvPr id="3" name="Title 35"/>
          <p:cNvSpPr>
            <a:spLocks noGrp="1"/>
          </p:cNvSpPr>
          <p:nvPr userDrawn="1">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bg1"/>
                </a:solidFill>
              </a:defRPr>
            </a:lvl1pPr>
          </a:lstStyle>
          <a:p>
            <a:pPr marL="0" lvl="0">
              <a:lnSpc>
                <a:spcPts val="5490"/>
              </a:lnSpc>
            </a:pPr>
            <a:r>
              <a:rPr lang="en-US"/>
              <a:t>Section title</a:t>
            </a:r>
          </a:p>
        </p:txBody>
      </p:sp>
    </p:spTree>
    <p:extLst>
      <p:ext uri="{BB962C8B-B14F-4D97-AF65-F5344CB8AC3E}">
        <p14:creationId xmlns:p14="http://schemas.microsoft.com/office/powerpoint/2010/main" val="3598057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layout</a:t>
            </a:r>
          </a:p>
        </p:txBody>
      </p:sp>
      <p:sp>
        <p:nvSpPr>
          <p:cNvPr id="4" name="Table Placeholder 3"/>
          <p:cNvSpPr>
            <a:spLocks noGrp="1"/>
          </p:cNvSpPr>
          <p:nvPr>
            <p:ph type="tbl" sz="quarter" idx="10"/>
          </p:nvPr>
        </p:nvSpPr>
        <p:spPr>
          <a:xfrm>
            <a:off x="576416" y="3230745"/>
            <a:ext cx="11034989"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831019037"/>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155709" y="0"/>
            <a:ext cx="4036293" cy="6858000"/>
          </a:xfrm>
          <a:blipFill dpi="0" rotWithShape="1">
            <a:blip r:embed="rId2">
              <a:extLst>
                <a:ext uri="{28A0092B-C50C-407E-A947-70E740481C1C}">
                  <a14:useLocalDpi xmlns:a14="http://schemas.microsoft.com/office/drawing/2010/main" val="0"/>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Case study layout</a:t>
            </a:r>
          </a:p>
        </p:txBody>
      </p:sp>
      <p:sp>
        <p:nvSpPr>
          <p:cNvPr id="17" name="Online Image Placeholder 2">
            <a:extLst>
              <a:ext uri="{FF2B5EF4-FFF2-40B4-BE49-F238E27FC236}">
                <a16:creationId xmlns:a16="http://schemas.microsoft.com/office/drawing/2014/main" id="{8C7BB37E-173E-4A3E-95D3-FF8CDEB4E454}"/>
              </a:ext>
            </a:extLst>
          </p:cNvPr>
          <p:cNvSpPr>
            <a:spLocks noGrp="1"/>
          </p:cNvSpPr>
          <p:nvPr>
            <p:ph type="clipArt" sz="quarter" idx="11" hasCustomPrompt="1"/>
          </p:nvPr>
        </p:nvSpPr>
        <p:spPr>
          <a:xfrm>
            <a:off x="455994" y="153505"/>
            <a:ext cx="986067" cy="448276"/>
          </a:xfrm>
        </p:spPr>
        <p:txBody>
          <a:bodyPr tIns="0" rIns="0" bIns="0" anchor="ctr">
            <a:noAutofit/>
          </a:bodyPr>
          <a:lstStyle>
            <a:lvl1pPr algn="ctr">
              <a:defRPr sz="980">
                <a:latin typeface="+mj-lt"/>
              </a:defRPr>
            </a:lvl1pPr>
          </a:lstStyle>
          <a:p>
            <a:r>
              <a:rPr lang="en-US"/>
              <a:t>Drop logo here</a:t>
            </a:r>
          </a:p>
        </p:txBody>
      </p:sp>
      <p:sp>
        <p:nvSpPr>
          <p:cNvPr id="18" name="Table Placeholder 3">
            <a:extLst>
              <a:ext uri="{FF2B5EF4-FFF2-40B4-BE49-F238E27FC236}">
                <a16:creationId xmlns:a16="http://schemas.microsoft.com/office/drawing/2014/main" id="{041B10FE-5B4A-48EA-B9CA-9791FBB40079}"/>
              </a:ext>
            </a:extLst>
          </p:cNvPr>
          <p:cNvSpPr>
            <a:spLocks noGrp="1"/>
          </p:cNvSpPr>
          <p:nvPr>
            <p:ph type="tbl" sz="quarter" idx="12"/>
          </p:nvPr>
        </p:nvSpPr>
        <p:spPr>
          <a:xfrm>
            <a:off x="462161" y="3138161"/>
            <a:ext cx="6902471" cy="486415"/>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502318789"/>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9867258"/>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hank You Gray">
    <p:bg>
      <p:bgPr>
        <a:solidFill>
          <a:srgbClr val="EBEBEB"/>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E1D63BB-EA30-4A75-BB69-E0F57CCEB967}"/>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1021" b="18480"/>
          <a:stretch/>
        </p:blipFill>
        <p:spPr>
          <a:xfrm>
            <a:off x="8892515" y="3529817"/>
            <a:ext cx="3299485" cy="3328184"/>
          </a:xfrm>
          <a:prstGeom prst="rect">
            <a:avLst/>
          </a:prstGeom>
        </p:spPr>
      </p:pic>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11" name="Text Box 3">
            <a:extLst>
              <a:ext uri="{FF2B5EF4-FFF2-40B4-BE49-F238E27FC236}">
                <a16:creationId xmlns:a16="http://schemas.microsoft.com/office/drawing/2014/main" id="{F01AC198-499F-434D-BED6-6B6C1CF610D7}"/>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7DE0BC4B-ABC1-4073-B857-29D488B5C5B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37356"/>
            <a:ext cx="1335673" cy="190278"/>
          </a:xfrm>
          <a:prstGeom prst="rect">
            <a:avLst/>
          </a:prstGeom>
        </p:spPr>
      </p:pic>
    </p:spTree>
    <p:extLst>
      <p:ext uri="{BB962C8B-B14F-4D97-AF65-F5344CB8AC3E}">
        <p14:creationId xmlns:p14="http://schemas.microsoft.com/office/powerpoint/2010/main" val="617441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hank You Gray Wheels">
    <p:bg>
      <p:bgPr>
        <a:solidFill>
          <a:srgbClr val="EBEBEB"/>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206" name="Text Box 3">
            <a:extLst>
              <a:ext uri="{FF2B5EF4-FFF2-40B4-BE49-F238E27FC236}">
                <a16:creationId xmlns:a16="http://schemas.microsoft.com/office/drawing/2014/main" id="{BB26FC76-EFB5-416A-99A6-F80653311968}"/>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67088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hank You Blue">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Picture 5">
            <a:extLst>
              <a:ext uri="{FF2B5EF4-FFF2-40B4-BE49-F238E27FC236}">
                <a16:creationId xmlns:a16="http://schemas.microsoft.com/office/drawing/2014/main" id="{909403FA-BEC7-45CB-99FD-DFFE2A5BA1A6}"/>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0601" b="18259"/>
          <a:stretch/>
        </p:blipFill>
        <p:spPr>
          <a:xfrm>
            <a:off x="8874943" y="3525690"/>
            <a:ext cx="3317057" cy="3332310"/>
          </a:xfrm>
          <a:prstGeom prst="rect">
            <a:avLst/>
          </a:prstGeom>
        </p:spPr>
      </p:pic>
      <p:sp>
        <p:nvSpPr>
          <p:cNvPr id="24" name="Text Box 3">
            <a:extLst>
              <a:ext uri="{FF2B5EF4-FFF2-40B4-BE49-F238E27FC236}">
                <a16:creationId xmlns:a16="http://schemas.microsoft.com/office/drawing/2014/main" id="{31AA8F6C-D40E-4783-A655-93744144008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13" name="Picture 12">
            <a:extLst>
              <a:ext uri="{FF2B5EF4-FFF2-40B4-BE49-F238E27FC236}">
                <a16:creationId xmlns:a16="http://schemas.microsoft.com/office/drawing/2014/main" id="{9F2F58FB-DD35-4A03-8ED6-B76BA7D2D57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494" y="437106"/>
            <a:ext cx="1335673" cy="190278"/>
          </a:xfrm>
          <a:prstGeom prst="rect">
            <a:avLst/>
          </a:prstGeom>
        </p:spPr>
      </p:pic>
    </p:spTree>
    <p:extLst>
      <p:ext uri="{BB962C8B-B14F-4D97-AF65-F5344CB8AC3E}">
        <p14:creationId xmlns:p14="http://schemas.microsoft.com/office/powerpoint/2010/main" val="19591023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7974453"/>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hank You Blue Wheels">
    <p:bg>
      <p:bgPr>
        <a:solidFill>
          <a:schemeClr val="tx2"/>
        </a:solidFill>
        <a:effectLst/>
      </p:bgPr>
    </p:bg>
    <p:spTree>
      <p:nvGrpSpPr>
        <p:cNvPr id="1" name=""/>
        <p:cNvGrpSpPr/>
        <p:nvPr/>
      </p:nvGrpSpPr>
      <p:grpSpPr>
        <a:xfrm>
          <a:off x="0" y="0"/>
          <a:ext cx="0" cy="0"/>
          <a:chOff x="0" y="0"/>
          <a:chExt cx="0" cy="0"/>
        </a:xfrm>
      </p:grpSpPr>
      <p:grpSp>
        <p:nvGrpSpPr>
          <p:cNvPr id="250" name="Group 249">
            <a:extLst>
              <a:ext uri="{FF2B5EF4-FFF2-40B4-BE49-F238E27FC236}">
                <a16:creationId xmlns:a16="http://schemas.microsoft.com/office/drawing/2014/main" id="{E76D357A-ED2B-4E6F-A936-06C4E6988F41}"/>
              </a:ext>
              <a:ext uri="{C183D7F6-B498-43B3-948B-1728B52AA6E4}">
                <adec:decorative xmlns:adec="http://schemas.microsoft.com/office/drawing/2017/decorative" val="1"/>
              </a:ext>
            </a:extLst>
          </p:cNvPr>
          <p:cNvGrpSpPr/>
          <p:nvPr userDrawn="1"/>
        </p:nvGrpSpPr>
        <p:grpSpPr>
          <a:xfrm>
            <a:off x="4312569" y="181688"/>
            <a:ext cx="7736895" cy="6386457"/>
            <a:chOff x="4399045" y="185304"/>
            <a:chExt cx="7892036" cy="6513595"/>
          </a:xfrm>
        </p:grpSpPr>
        <p:pic>
          <p:nvPicPr>
            <p:cNvPr id="251" name="Picture 250" descr="A close up of a logo&#10;&#10;Description generated with very high confidence">
              <a:extLst>
                <a:ext uri="{FF2B5EF4-FFF2-40B4-BE49-F238E27FC236}">
                  <a16:creationId xmlns:a16="http://schemas.microsoft.com/office/drawing/2014/main" id="{7B58CAB8-C333-4A95-A76E-F62473BB30B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190172"/>
              <a:ext cx="341513" cy="333408"/>
            </a:xfrm>
            <a:prstGeom prst="rect">
              <a:avLst/>
            </a:prstGeom>
          </p:spPr>
        </p:pic>
        <p:pic>
          <p:nvPicPr>
            <p:cNvPr id="252" name="Picture 251" descr="A close up of a logo&#10;&#10;Description generated with very high confidence">
              <a:extLst>
                <a:ext uri="{FF2B5EF4-FFF2-40B4-BE49-F238E27FC236}">
                  <a16:creationId xmlns:a16="http://schemas.microsoft.com/office/drawing/2014/main" id="{95B5F36A-2BB1-4745-83B3-DC4476ACE6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190172"/>
              <a:ext cx="341513" cy="333408"/>
            </a:xfrm>
            <a:prstGeom prst="rect">
              <a:avLst/>
            </a:prstGeom>
          </p:spPr>
        </p:pic>
        <p:pic>
          <p:nvPicPr>
            <p:cNvPr id="253" name="Picture 252" descr="A close up of a logo&#10;&#10;Description generated with very high confidence">
              <a:extLst>
                <a:ext uri="{FF2B5EF4-FFF2-40B4-BE49-F238E27FC236}">
                  <a16:creationId xmlns:a16="http://schemas.microsoft.com/office/drawing/2014/main" id="{759271CB-9BC8-4138-9510-19CA3201080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195250"/>
              <a:ext cx="341513" cy="333408"/>
            </a:xfrm>
            <a:prstGeom prst="rect">
              <a:avLst/>
            </a:prstGeom>
          </p:spPr>
        </p:pic>
        <p:pic>
          <p:nvPicPr>
            <p:cNvPr id="254" name="Picture 253" descr="A close up of a logo&#10;&#10;Description generated with very high confidence">
              <a:extLst>
                <a:ext uri="{FF2B5EF4-FFF2-40B4-BE49-F238E27FC236}">
                  <a16:creationId xmlns:a16="http://schemas.microsoft.com/office/drawing/2014/main" id="{D85769B5-4EB7-4CA2-A873-6456D83FCF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185304"/>
              <a:ext cx="341513" cy="333408"/>
            </a:xfrm>
            <a:prstGeom prst="rect">
              <a:avLst/>
            </a:prstGeom>
          </p:spPr>
        </p:pic>
        <p:pic>
          <p:nvPicPr>
            <p:cNvPr id="255" name="Picture 254" descr="A close up of a logo&#10;&#10;Description generated with very high confidence">
              <a:extLst>
                <a:ext uri="{FF2B5EF4-FFF2-40B4-BE49-F238E27FC236}">
                  <a16:creationId xmlns:a16="http://schemas.microsoft.com/office/drawing/2014/main" id="{F3AD826A-0685-4FF0-8456-CA9131819D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185304"/>
              <a:ext cx="341513" cy="333408"/>
            </a:xfrm>
            <a:prstGeom prst="rect">
              <a:avLst/>
            </a:prstGeom>
          </p:spPr>
        </p:pic>
        <p:pic>
          <p:nvPicPr>
            <p:cNvPr id="256" name="Picture 255" descr="A close up of a logo&#10;&#10;Description generated with very high confidence">
              <a:extLst>
                <a:ext uri="{FF2B5EF4-FFF2-40B4-BE49-F238E27FC236}">
                  <a16:creationId xmlns:a16="http://schemas.microsoft.com/office/drawing/2014/main" id="{4874E3B9-355E-46C4-8A3E-03CFB6E6D3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194934"/>
              <a:ext cx="341513" cy="333408"/>
            </a:xfrm>
            <a:prstGeom prst="rect">
              <a:avLst/>
            </a:prstGeom>
          </p:spPr>
        </p:pic>
        <p:pic>
          <p:nvPicPr>
            <p:cNvPr id="257" name="Picture 256" descr="A close up of a logo&#10;&#10;Description generated with very high confidence">
              <a:extLst>
                <a:ext uri="{FF2B5EF4-FFF2-40B4-BE49-F238E27FC236}">
                  <a16:creationId xmlns:a16="http://schemas.microsoft.com/office/drawing/2014/main" id="{FE8CA8BB-A9E0-4921-AD52-3774C40571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194934"/>
              <a:ext cx="341513" cy="333408"/>
            </a:xfrm>
            <a:prstGeom prst="rect">
              <a:avLst/>
            </a:prstGeom>
          </p:spPr>
        </p:pic>
        <p:pic>
          <p:nvPicPr>
            <p:cNvPr id="258" name="Picture 257" descr="A close up of a logo&#10;&#10;Description generated with very high confidence">
              <a:extLst>
                <a:ext uri="{FF2B5EF4-FFF2-40B4-BE49-F238E27FC236}">
                  <a16:creationId xmlns:a16="http://schemas.microsoft.com/office/drawing/2014/main" id="{EAEB76E1-B66B-4532-850C-2716E3FBE1C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194934"/>
              <a:ext cx="341513" cy="333408"/>
            </a:xfrm>
            <a:prstGeom prst="rect">
              <a:avLst/>
            </a:prstGeom>
          </p:spPr>
        </p:pic>
        <p:pic>
          <p:nvPicPr>
            <p:cNvPr id="259" name="Picture 258" descr="A close up of a logo&#10;&#10;Description generated with very high confidence">
              <a:extLst>
                <a:ext uri="{FF2B5EF4-FFF2-40B4-BE49-F238E27FC236}">
                  <a16:creationId xmlns:a16="http://schemas.microsoft.com/office/drawing/2014/main" id="{F097332B-F5F4-40E7-B4E9-FF3A6FD004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194934"/>
              <a:ext cx="341513" cy="333408"/>
            </a:xfrm>
            <a:prstGeom prst="rect">
              <a:avLst/>
            </a:prstGeom>
          </p:spPr>
        </p:pic>
        <p:pic>
          <p:nvPicPr>
            <p:cNvPr id="260" name="Picture 259" descr="A close up of a logo&#10;&#10;Description generated with very high confidence">
              <a:extLst>
                <a:ext uri="{FF2B5EF4-FFF2-40B4-BE49-F238E27FC236}">
                  <a16:creationId xmlns:a16="http://schemas.microsoft.com/office/drawing/2014/main" id="{EAC8B70E-5429-47FF-AB03-CDFF5CFFFA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194934"/>
              <a:ext cx="341513" cy="333408"/>
            </a:xfrm>
            <a:prstGeom prst="rect">
              <a:avLst/>
            </a:prstGeom>
          </p:spPr>
        </p:pic>
        <p:pic>
          <p:nvPicPr>
            <p:cNvPr id="261" name="Picture 260" descr="A close up of a logo&#10;&#10;Description generated with very high confidence">
              <a:extLst>
                <a:ext uri="{FF2B5EF4-FFF2-40B4-BE49-F238E27FC236}">
                  <a16:creationId xmlns:a16="http://schemas.microsoft.com/office/drawing/2014/main" id="{4961B23D-EEF1-4DBA-85BB-4A7E2B1726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194934"/>
              <a:ext cx="341513" cy="333408"/>
            </a:xfrm>
            <a:prstGeom prst="rect">
              <a:avLst/>
            </a:prstGeom>
          </p:spPr>
        </p:pic>
        <p:pic>
          <p:nvPicPr>
            <p:cNvPr id="262" name="Picture 261" descr="A close up of a logo&#10;&#10;Description generated with very high confidence">
              <a:extLst>
                <a:ext uri="{FF2B5EF4-FFF2-40B4-BE49-F238E27FC236}">
                  <a16:creationId xmlns:a16="http://schemas.microsoft.com/office/drawing/2014/main" id="{F1C477BD-937C-4C7A-AB25-71630CD6B9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194934"/>
              <a:ext cx="341513" cy="333408"/>
            </a:xfrm>
            <a:prstGeom prst="rect">
              <a:avLst/>
            </a:prstGeom>
          </p:spPr>
        </p:pic>
        <p:pic>
          <p:nvPicPr>
            <p:cNvPr id="263" name="Picture 262" descr="A close up of a logo&#10;&#10;Description generated with very high confidence">
              <a:extLst>
                <a:ext uri="{FF2B5EF4-FFF2-40B4-BE49-F238E27FC236}">
                  <a16:creationId xmlns:a16="http://schemas.microsoft.com/office/drawing/2014/main" id="{8F401FC0-C2FB-4035-AFB6-1C80DD500A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194934"/>
              <a:ext cx="341513" cy="333408"/>
            </a:xfrm>
            <a:prstGeom prst="rect">
              <a:avLst/>
            </a:prstGeom>
          </p:spPr>
        </p:pic>
        <p:pic>
          <p:nvPicPr>
            <p:cNvPr id="264" name="Picture 263" descr="A close up of a logo&#10;&#10;Description generated with very high confidence">
              <a:extLst>
                <a:ext uri="{FF2B5EF4-FFF2-40B4-BE49-F238E27FC236}">
                  <a16:creationId xmlns:a16="http://schemas.microsoft.com/office/drawing/2014/main" id="{08EC6636-B525-44A3-9B42-22597A831E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199732"/>
              <a:ext cx="341513" cy="333408"/>
            </a:xfrm>
            <a:prstGeom prst="rect">
              <a:avLst/>
            </a:prstGeom>
          </p:spPr>
        </p:pic>
        <p:pic>
          <p:nvPicPr>
            <p:cNvPr id="265" name="Picture 264" descr="A close up of a logo&#10;&#10;Description generated with very high confidence">
              <a:extLst>
                <a:ext uri="{FF2B5EF4-FFF2-40B4-BE49-F238E27FC236}">
                  <a16:creationId xmlns:a16="http://schemas.microsoft.com/office/drawing/2014/main" id="{BBD5E362-23F0-403D-AF93-1EDDC64DC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194934"/>
              <a:ext cx="341513" cy="333408"/>
            </a:xfrm>
            <a:prstGeom prst="rect">
              <a:avLst/>
            </a:prstGeom>
          </p:spPr>
        </p:pic>
        <p:pic>
          <p:nvPicPr>
            <p:cNvPr id="266" name="Picture 265" descr="A close up of a logo&#10;&#10;Description generated with very high confidence">
              <a:extLst>
                <a:ext uri="{FF2B5EF4-FFF2-40B4-BE49-F238E27FC236}">
                  <a16:creationId xmlns:a16="http://schemas.microsoft.com/office/drawing/2014/main" id="{278F25FD-CC26-4A8C-980F-6EBF3BCE3D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705939"/>
              <a:ext cx="341513" cy="333408"/>
            </a:xfrm>
            <a:prstGeom prst="rect">
              <a:avLst/>
            </a:prstGeom>
          </p:spPr>
        </p:pic>
        <p:pic>
          <p:nvPicPr>
            <p:cNvPr id="267" name="Picture 266" descr="A close up of a logo&#10;&#10;Description generated with very high confidence">
              <a:extLst>
                <a:ext uri="{FF2B5EF4-FFF2-40B4-BE49-F238E27FC236}">
                  <a16:creationId xmlns:a16="http://schemas.microsoft.com/office/drawing/2014/main" id="{03BF77E3-D62F-41C5-AC66-CD44188169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705939"/>
              <a:ext cx="341513" cy="333408"/>
            </a:xfrm>
            <a:prstGeom prst="rect">
              <a:avLst/>
            </a:prstGeom>
          </p:spPr>
        </p:pic>
        <p:pic>
          <p:nvPicPr>
            <p:cNvPr id="268" name="Picture 267" descr="A close up of a logo&#10;&#10;Description generated with very high confidence">
              <a:extLst>
                <a:ext uri="{FF2B5EF4-FFF2-40B4-BE49-F238E27FC236}">
                  <a16:creationId xmlns:a16="http://schemas.microsoft.com/office/drawing/2014/main" id="{D5B611F3-9FBF-4EA2-A9DC-52EEB519B4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711017"/>
              <a:ext cx="341513" cy="333408"/>
            </a:xfrm>
            <a:prstGeom prst="rect">
              <a:avLst/>
            </a:prstGeom>
          </p:spPr>
        </p:pic>
        <p:pic>
          <p:nvPicPr>
            <p:cNvPr id="269" name="Picture 268" descr="A close up of a logo&#10;&#10;Description generated with very high confidence">
              <a:extLst>
                <a:ext uri="{FF2B5EF4-FFF2-40B4-BE49-F238E27FC236}">
                  <a16:creationId xmlns:a16="http://schemas.microsoft.com/office/drawing/2014/main" id="{B1F1EB06-42D1-45F9-873D-EE09D3813C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701071"/>
              <a:ext cx="341513" cy="333408"/>
            </a:xfrm>
            <a:prstGeom prst="rect">
              <a:avLst/>
            </a:prstGeom>
          </p:spPr>
        </p:pic>
        <p:pic>
          <p:nvPicPr>
            <p:cNvPr id="270" name="Picture 269" descr="A close up of a logo&#10;&#10;Description generated with very high confidence">
              <a:extLst>
                <a:ext uri="{FF2B5EF4-FFF2-40B4-BE49-F238E27FC236}">
                  <a16:creationId xmlns:a16="http://schemas.microsoft.com/office/drawing/2014/main" id="{177FF6D8-E6B8-4E94-AEDF-757B93EAEC0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701071"/>
              <a:ext cx="341513" cy="333408"/>
            </a:xfrm>
            <a:prstGeom prst="rect">
              <a:avLst/>
            </a:prstGeom>
          </p:spPr>
        </p:pic>
        <p:pic>
          <p:nvPicPr>
            <p:cNvPr id="271" name="Picture 270" descr="A close up of a logo&#10;&#10;Description generated with very high confidence">
              <a:extLst>
                <a:ext uri="{FF2B5EF4-FFF2-40B4-BE49-F238E27FC236}">
                  <a16:creationId xmlns:a16="http://schemas.microsoft.com/office/drawing/2014/main" id="{A9224CCA-9B36-4148-AE45-6DA2EAF85B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710701"/>
              <a:ext cx="341513" cy="333408"/>
            </a:xfrm>
            <a:prstGeom prst="rect">
              <a:avLst/>
            </a:prstGeom>
          </p:spPr>
        </p:pic>
        <p:pic>
          <p:nvPicPr>
            <p:cNvPr id="272" name="Picture 271" descr="A close up of a logo&#10;&#10;Description generated with very high confidence">
              <a:extLst>
                <a:ext uri="{FF2B5EF4-FFF2-40B4-BE49-F238E27FC236}">
                  <a16:creationId xmlns:a16="http://schemas.microsoft.com/office/drawing/2014/main" id="{9D6F473E-D542-4E66-907C-CE9143BA9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710701"/>
              <a:ext cx="341513" cy="333408"/>
            </a:xfrm>
            <a:prstGeom prst="rect">
              <a:avLst/>
            </a:prstGeom>
          </p:spPr>
        </p:pic>
        <p:pic>
          <p:nvPicPr>
            <p:cNvPr id="273" name="Picture 272" descr="A close up of a logo&#10;&#10;Description generated with very high confidence">
              <a:extLst>
                <a:ext uri="{FF2B5EF4-FFF2-40B4-BE49-F238E27FC236}">
                  <a16:creationId xmlns:a16="http://schemas.microsoft.com/office/drawing/2014/main" id="{BA3E059F-52B9-4ECE-9420-049B8DD4F9E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710701"/>
              <a:ext cx="341513" cy="333408"/>
            </a:xfrm>
            <a:prstGeom prst="rect">
              <a:avLst/>
            </a:prstGeom>
          </p:spPr>
        </p:pic>
        <p:pic>
          <p:nvPicPr>
            <p:cNvPr id="274" name="Picture 273" descr="A close up of a logo&#10;&#10;Description generated with very high confidence">
              <a:extLst>
                <a:ext uri="{FF2B5EF4-FFF2-40B4-BE49-F238E27FC236}">
                  <a16:creationId xmlns:a16="http://schemas.microsoft.com/office/drawing/2014/main" id="{91A88C69-614D-4E19-A69E-23B71F8474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710701"/>
              <a:ext cx="341513" cy="333408"/>
            </a:xfrm>
            <a:prstGeom prst="rect">
              <a:avLst/>
            </a:prstGeom>
          </p:spPr>
        </p:pic>
        <p:pic>
          <p:nvPicPr>
            <p:cNvPr id="275" name="Picture 274" descr="A close up of a logo&#10;&#10;Description generated with very high confidence">
              <a:extLst>
                <a:ext uri="{FF2B5EF4-FFF2-40B4-BE49-F238E27FC236}">
                  <a16:creationId xmlns:a16="http://schemas.microsoft.com/office/drawing/2014/main" id="{53094714-5679-40C7-84FE-794D2EF545A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710701"/>
              <a:ext cx="341513" cy="333408"/>
            </a:xfrm>
            <a:prstGeom prst="rect">
              <a:avLst/>
            </a:prstGeom>
          </p:spPr>
        </p:pic>
        <p:pic>
          <p:nvPicPr>
            <p:cNvPr id="276" name="Picture 275" descr="A close up of a logo&#10;&#10;Description generated with very high confidence">
              <a:extLst>
                <a:ext uri="{FF2B5EF4-FFF2-40B4-BE49-F238E27FC236}">
                  <a16:creationId xmlns:a16="http://schemas.microsoft.com/office/drawing/2014/main" id="{E9F796A4-6F4D-4504-B589-4EBC5EEF61C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710701"/>
              <a:ext cx="341513" cy="333408"/>
            </a:xfrm>
            <a:prstGeom prst="rect">
              <a:avLst/>
            </a:prstGeom>
          </p:spPr>
        </p:pic>
        <p:pic>
          <p:nvPicPr>
            <p:cNvPr id="277" name="Picture 276" descr="A close up of a logo&#10;&#10;Description generated with very high confidence">
              <a:extLst>
                <a:ext uri="{FF2B5EF4-FFF2-40B4-BE49-F238E27FC236}">
                  <a16:creationId xmlns:a16="http://schemas.microsoft.com/office/drawing/2014/main" id="{A45E2ADD-394C-4B16-973F-FC9B433680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710701"/>
              <a:ext cx="341513" cy="333408"/>
            </a:xfrm>
            <a:prstGeom prst="rect">
              <a:avLst/>
            </a:prstGeom>
          </p:spPr>
        </p:pic>
        <p:pic>
          <p:nvPicPr>
            <p:cNvPr id="278" name="Picture 277" descr="A close up of a logo&#10;&#10;Description generated with very high confidence">
              <a:extLst>
                <a:ext uri="{FF2B5EF4-FFF2-40B4-BE49-F238E27FC236}">
                  <a16:creationId xmlns:a16="http://schemas.microsoft.com/office/drawing/2014/main" id="{7020890F-A43E-484D-8EF4-A137FC3F9B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710701"/>
              <a:ext cx="341513" cy="333408"/>
            </a:xfrm>
            <a:prstGeom prst="rect">
              <a:avLst/>
            </a:prstGeom>
          </p:spPr>
        </p:pic>
        <p:pic>
          <p:nvPicPr>
            <p:cNvPr id="279" name="Picture 278" descr="A close up of a logo&#10;&#10;Description generated with very high confidence">
              <a:extLst>
                <a:ext uri="{FF2B5EF4-FFF2-40B4-BE49-F238E27FC236}">
                  <a16:creationId xmlns:a16="http://schemas.microsoft.com/office/drawing/2014/main" id="{71D7E70A-FE0C-425F-A966-676779C47A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715499"/>
              <a:ext cx="341513" cy="333408"/>
            </a:xfrm>
            <a:prstGeom prst="rect">
              <a:avLst/>
            </a:prstGeom>
          </p:spPr>
        </p:pic>
        <p:pic>
          <p:nvPicPr>
            <p:cNvPr id="280" name="Picture 279" descr="A close up of a logo&#10;&#10;Description generated with very high confidence">
              <a:extLst>
                <a:ext uri="{FF2B5EF4-FFF2-40B4-BE49-F238E27FC236}">
                  <a16:creationId xmlns:a16="http://schemas.microsoft.com/office/drawing/2014/main" id="{CBC8B155-0CB4-492C-A94F-84AA8010B6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710701"/>
              <a:ext cx="341513" cy="333408"/>
            </a:xfrm>
            <a:prstGeom prst="rect">
              <a:avLst/>
            </a:prstGeom>
          </p:spPr>
        </p:pic>
        <p:pic>
          <p:nvPicPr>
            <p:cNvPr id="281" name="Picture 280" descr="A close up of a logo&#10;&#10;Description generated with very high confidence">
              <a:extLst>
                <a:ext uri="{FF2B5EF4-FFF2-40B4-BE49-F238E27FC236}">
                  <a16:creationId xmlns:a16="http://schemas.microsoft.com/office/drawing/2014/main" id="{69622B23-92BE-4B41-B872-5259D54915C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1219138"/>
              <a:ext cx="341513" cy="333408"/>
            </a:xfrm>
            <a:prstGeom prst="rect">
              <a:avLst/>
            </a:prstGeom>
          </p:spPr>
        </p:pic>
        <p:pic>
          <p:nvPicPr>
            <p:cNvPr id="282" name="Picture 281" descr="A close up of a logo&#10;&#10;Description generated with very high confidence">
              <a:extLst>
                <a:ext uri="{FF2B5EF4-FFF2-40B4-BE49-F238E27FC236}">
                  <a16:creationId xmlns:a16="http://schemas.microsoft.com/office/drawing/2014/main" id="{F870D1C3-573C-4430-A37F-3E98C19A200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1219138"/>
              <a:ext cx="341513" cy="333408"/>
            </a:xfrm>
            <a:prstGeom prst="rect">
              <a:avLst/>
            </a:prstGeom>
          </p:spPr>
        </p:pic>
        <p:pic>
          <p:nvPicPr>
            <p:cNvPr id="283" name="Picture 282" descr="A close up of a logo&#10;&#10;Description generated with very high confidence">
              <a:extLst>
                <a:ext uri="{FF2B5EF4-FFF2-40B4-BE49-F238E27FC236}">
                  <a16:creationId xmlns:a16="http://schemas.microsoft.com/office/drawing/2014/main" id="{F9E8603F-6D6B-4817-B2F9-8EAF2FB857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1224216"/>
              <a:ext cx="341513" cy="333408"/>
            </a:xfrm>
            <a:prstGeom prst="rect">
              <a:avLst/>
            </a:prstGeom>
          </p:spPr>
        </p:pic>
        <p:pic>
          <p:nvPicPr>
            <p:cNvPr id="284" name="Picture 283" descr="A close up of a logo&#10;&#10;Description generated with very high confidence">
              <a:extLst>
                <a:ext uri="{FF2B5EF4-FFF2-40B4-BE49-F238E27FC236}">
                  <a16:creationId xmlns:a16="http://schemas.microsoft.com/office/drawing/2014/main" id="{57078B84-6784-45A5-9FCD-751C5572AA4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1214270"/>
              <a:ext cx="341513" cy="333408"/>
            </a:xfrm>
            <a:prstGeom prst="rect">
              <a:avLst/>
            </a:prstGeom>
          </p:spPr>
        </p:pic>
        <p:pic>
          <p:nvPicPr>
            <p:cNvPr id="285" name="Picture 284" descr="A close up of a logo&#10;&#10;Description generated with very high confidence">
              <a:extLst>
                <a:ext uri="{FF2B5EF4-FFF2-40B4-BE49-F238E27FC236}">
                  <a16:creationId xmlns:a16="http://schemas.microsoft.com/office/drawing/2014/main" id="{0F062348-BBAC-41FC-B963-89B2527931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1214270"/>
              <a:ext cx="341513" cy="333408"/>
            </a:xfrm>
            <a:prstGeom prst="rect">
              <a:avLst/>
            </a:prstGeom>
          </p:spPr>
        </p:pic>
        <p:pic>
          <p:nvPicPr>
            <p:cNvPr id="286" name="Picture 285" descr="A close up of a logo&#10;&#10;Description generated with very high confidence">
              <a:extLst>
                <a:ext uri="{FF2B5EF4-FFF2-40B4-BE49-F238E27FC236}">
                  <a16:creationId xmlns:a16="http://schemas.microsoft.com/office/drawing/2014/main" id="{BEB762A2-ABE9-4B88-84B0-1D57BD78EB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1223900"/>
              <a:ext cx="341513" cy="333408"/>
            </a:xfrm>
            <a:prstGeom prst="rect">
              <a:avLst/>
            </a:prstGeom>
          </p:spPr>
        </p:pic>
        <p:pic>
          <p:nvPicPr>
            <p:cNvPr id="287" name="Picture 286" descr="A close up of a logo&#10;&#10;Description generated with very high confidence">
              <a:extLst>
                <a:ext uri="{FF2B5EF4-FFF2-40B4-BE49-F238E27FC236}">
                  <a16:creationId xmlns:a16="http://schemas.microsoft.com/office/drawing/2014/main" id="{51EE06F8-994C-4BBB-ADDF-8C619C2CB0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1223900"/>
              <a:ext cx="341513" cy="333408"/>
            </a:xfrm>
            <a:prstGeom prst="rect">
              <a:avLst/>
            </a:prstGeom>
          </p:spPr>
        </p:pic>
        <p:pic>
          <p:nvPicPr>
            <p:cNvPr id="288" name="Picture 287" descr="A close up of a logo&#10;&#10;Description generated with very high confidence">
              <a:extLst>
                <a:ext uri="{FF2B5EF4-FFF2-40B4-BE49-F238E27FC236}">
                  <a16:creationId xmlns:a16="http://schemas.microsoft.com/office/drawing/2014/main" id="{0914C967-4ED9-4D52-95B9-F087EE6E87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1223900"/>
              <a:ext cx="341513" cy="333408"/>
            </a:xfrm>
            <a:prstGeom prst="rect">
              <a:avLst/>
            </a:prstGeom>
          </p:spPr>
        </p:pic>
        <p:pic>
          <p:nvPicPr>
            <p:cNvPr id="289" name="Picture 288" descr="A close up of a logo&#10;&#10;Description generated with very high confidence">
              <a:extLst>
                <a:ext uri="{FF2B5EF4-FFF2-40B4-BE49-F238E27FC236}">
                  <a16:creationId xmlns:a16="http://schemas.microsoft.com/office/drawing/2014/main" id="{59BD7C97-E125-4CF9-B0C0-8F587E4941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1223900"/>
              <a:ext cx="341513" cy="333408"/>
            </a:xfrm>
            <a:prstGeom prst="rect">
              <a:avLst/>
            </a:prstGeom>
          </p:spPr>
        </p:pic>
        <p:pic>
          <p:nvPicPr>
            <p:cNvPr id="290" name="Picture 289" descr="A close up of a logo&#10;&#10;Description generated with very high confidence">
              <a:extLst>
                <a:ext uri="{FF2B5EF4-FFF2-40B4-BE49-F238E27FC236}">
                  <a16:creationId xmlns:a16="http://schemas.microsoft.com/office/drawing/2014/main" id="{892850F9-4BD5-4D08-A85B-EB99B501918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1223900"/>
              <a:ext cx="341513" cy="333408"/>
            </a:xfrm>
            <a:prstGeom prst="rect">
              <a:avLst/>
            </a:prstGeom>
          </p:spPr>
        </p:pic>
        <p:pic>
          <p:nvPicPr>
            <p:cNvPr id="291" name="Picture 290" descr="A close up of a logo&#10;&#10;Description generated with very high confidence">
              <a:extLst>
                <a:ext uri="{FF2B5EF4-FFF2-40B4-BE49-F238E27FC236}">
                  <a16:creationId xmlns:a16="http://schemas.microsoft.com/office/drawing/2014/main" id="{FF07E110-F73D-43E3-B76E-EDB48264D2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1223900"/>
              <a:ext cx="341513" cy="333408"/>
            </a:xfrm>
            <a:prstGeom prst="rect">
              <a:avLst/>
            </a:prstGeom>
          </p:spPr>
        </p:pic>
        <p:pic>
          <p:nvPicPr>
            <p:cNvPr id="292" name="Picture 291" descr="A close up of a logo&#10;&#10;Description generated with very high confidence">
              <a:extLst>
                <a:ext uri="{FF2B5EF4-FFF2-40B4-BE49-F238E27FC236}">
                  <a16:creationId xmlns:a16="http://schemas.microsoft.com/office/drawing/2014/main" id="{F4B2244F-DAF5-4B20-913C-55F8661E44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1223900"/>
              <a:ext cx="341513" cy="333408"/>
            </a:xfrm>
            <a:prstGeom prst="rect">
              <a:avLst/>
            </a:prstGeom>
          </p:spPr>
        </p:pic>
        <p:pic>
          <p:nvPicPr>
            <p:cNvPr id="293" name="Picture 292" descr="A close up of a logo&#10;&#10;Description generated with very high confidence">
              <a:extLst>
                <a:ext uri="{FF2B5EF4-FFF2-40B4-BE49-F238E27FC236}">
                  <a16:creationId xmlns:a16="http://schemas.microsoft.com/office/drawing/2014/main" id="{25D57DE3-1BB7-40DA-A1FB-89C20AC35A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1223900"/>
              <a:ext cx="341513" cy="333408"/>
            </a:xfrm>
            <a:prstGeom prst="rect">
              <a:avLst/>
            </a:prstGeom>
          </p:spPr>
        </p:pic>
        <p:pic>
          <p:nvPicPr>
            <p:cNvPr id="294" name="Picture 293" descr="A close up of a logo&#10;&#10;Description generated with very high confidence">
              <a:extLst>
                <a:ext uri="{FF2B5EF4-FFF2-40B4-BE49-F238E27FC236}">
                  <a16:creationId xmlns:a16="http://schemas.microsoft.com/office/drawing/2014/main" id="{0367F4B5-51A4-40D1-A4CD-FCB3074304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1228698"/>
              <a:ext cx="341513" cy="333408"/>
            </a:xfrm>
            <a:prstGeom prst="rect">
              <a:avLst/>
            </a:prstGeom>
          </p:spPr>
        </p:pic>
        <p:pic>
          <p:nvPicPr>
            <p:cNvPr id="295" name="Picture 294" descr="A close up of a logo&#10;&#10;Description generated with very high confidence">
              <a:extLst>
                <a:ext uri="{FF2B5EF4-FFF2-40B4-BE49-F238E27FC236}">
                  <a16:creationId xmlns:a16="http://schemas.microsoft.com/office/drawing/2014/main" id="{A617C7AD-A541-4876-BBC1-171980952E1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1223900"/>
              <a:ext cx="341513" cy="333408"/>
            </a:xfrm>
            <a:prstGeom prst="rect">
              <a:avLst/>
            </a:prstGeom>
          </p:spPr>
        </p:pic>
        <p:pic>
          <p:nvPicPr>
            <p:cNvPr id="296" name="Picture 295" descr="A close up of a logo&#10;&#10;Description generated with very high confidence">
              <a:extLst>
                <a:ext uri="{FF2B5EF4-FFF2-40B4-BE49-F238E27FC236}">
                  <a16:creationId xmlns:a16="http://schemas.microsoft.com/office/drawing/2014/main" id="{60F07E12-8CD5-4F03-B511-92A4571566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1735631"/>
              <a:ext cx="341513" cy="333408"/>
            </a:xfrm>
            <a:prstGeom prst="rect">
              <a:avLst/>
            </a:prstGeom>
          </p:spPr>
        </p:pic>
        <p:pic>
          <p:nvPicPr>
            <p:cNvPr id="297" name="Picture 296" descr="A close up of a logo&#10;&#10;Description generated with very high confidence">
              <a:extLst>
                <a:ext uri="{FF2B5EF4-FFF2-40B4-BE49-F238E27FC236}">
                  <a16:creationId xmlns:a16="http://schemas.microsoft.com/office/drawing/2014/main" id="{CA4E9C8E-598D-4C29-BC54-EA081BA01D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1735631"/>
              <a:ext cx="341513" cy="333408"/>
            </a:xfrm>
            <a:prstGeom prst="rect">
              <a:avLst/>
            </a:prstGeom>
          </p:spPr>
        </p:pic>
        <p:pic>
          <p:nvPicPr>
            <p:cNvPr id="298" name="Picture 297" descr="A close up of a logo&#10;&#10;Description generated with very high confidence">
              <a:extLst>
                <a:ext uri="{FF2B5EF4-FFF2-40B4-BE49-F238E27FC236}">
                  <a16:creationId xmlns:a16="http://schemas.microsoft.com/office/drawing/2014/main" id="{6A1E91A5-1AD2-455A-89C3-FEA3D5C9EC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1740709"/>
              <a:ext cx="341513" cy="333408"/>
            </a:xfrm>
            <a:prstGeom prst="rect">
              <a:avLst/>
            </a:prstGeom>
          </p:spPr>
        </p:pic>
        <p:pic>
          <p:nvPicPr>
            <p:cNvPr id="299" name="Picture 298" descr="A close up of a logo&#10;&#10;Description generated with very high confidence">
              <a:extLst>
                <a:ext uri="{FF2B5EF4-FFF2-40B4-BE49-F238E27FC236}">
                  <a16:creationId xmlns:a16="http://schemas.microsoft.com/office/drawing/2014/main" id="{511A5264-A112-4C6F-A056-6C1A8B5E7F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1730763"/>
              <a:ext cx="341513" cy="333408"/>
            </a:xfrm>
            <a:prstGeom prst="rect">
              <a:avLst/>
            </a:prstGeom>
          </p:spPr>
        </p:pic>
        <p:pic>
          <p:nvPicPr>
            <p:cNvPr id="300" name="Picture 299" descr="A close up of a logo&#10;&#10;Description generated with very high confidence">
              <a:extLst>
                <a:ext uri="{FF2B5EF4-FFF2-40B4-BE49-F238E27FC236}">
                  <a16:creationId xmlns:a16="http://schemas.microsoft.com/office/drawing/2014/main" id="{7A489505-B1F8-40DB-B9AD-B116D6EA0D3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1730763"/>
              <a:ext cx="341513" cy="333408"/>
            </a:xfrm>
            <a:prstGeom prst="rect">
              <a:avLst/>
            </a:prstGeom>
          </p:spPr>
        </p:pic>
        <p:pic>
          <p:nvPicPr>
            <p:cNvPr id="301" name="Picture 300" descr="A close up of a logo&#10;&#10;Description generated with very high confidence">
              <a:extLst>
                <a:ext uri="{FF2B5EF4-FFF2-40B4-BE49-F238E27FC236}">
                  <a16:creationId xmlns:a16="http://schemas.microsoft.com/office/drawing/2014/main" id="{05C29F71-D32F-4024-A9BB-9EBE555040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1740393"/>
              <a:ext cx="341513" cy="333408"/>
            </a:xfrm>
            <a:prstGeom prst="rect">
              <a:avLst/>
            </a:prstGeom>
          </p:spPr>
        </p:pic>
        <p:pic>
          <p:nvPicPr>
            <p:cNvPr id="302" name="Picture 301" descr="A close up of a logo&#10;&#10;Description generated with very high confidence">
              <a:extLst>
                <a:ext uri="{FF2B5EF4-FFF2-40B4-BE49-F238E27FC236}">
                  <a16:creationId xmlns:a16="http://schemas.microsoft.com/office/drawing/2014/main" id="{FAE4B9FD-01C6-46D0-AB8E-68356AE6772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1740393"/>
              <a:ext cx="341513" cy="333408"/>
            </a:xfrm>
            <a:prstGeom prst="rect">
              <a:avLst/>
            </a:prstGeom>
          </p:spPr>
        </p:pic>
        <p:pic>
          <p:nvPicPr>
            <p:cNvPr id="303" name="Picture 302" descr="A close up of a logo&#10;&#10;Description generated with very high confidence">
              <a:extLst>
                <a:ext uri="{FF2B5EF4-FFF2-40B4-BE49-F238E27FC236}">
                  <a16:creationId xmlns:a16="http://schemas.microsoft.com/office/drawing/2014/main" id="{5965401F-067B-4DB7-A935-1A4689A53D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1740393"/>
              <a:ext cx="341513" cy="333408"/>
            </a:xfrm>
            <a:prstGeom prst="rect">
              <a:avLst/>
            </a:prstGeom>
          </p:spPr>
        </p:pic>
        <p:pic>
          <p:nvPicPr>
            <p:cNvPr id="304" name="Picture 303" descr="A close up of a logo&#10;&#10;Description generated with very high confidence">
              <a:extLst>
                <a:ext uri="{FF2B5EF4-FFF2-40B4-BE49-F238E27FC236}">
                  <a16:creationId xmlns:a16="http://schemas.microsoft.com/office/drawing/2014/main" id="{EB8597FC-4217-4630-8A64-597937722B5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1740393"/>
              <a:ext cx="341513" cy="333408"/>
            </a:xfrm>
            <a:prstGeom prst="rect">
              <a:avLst/>
            </a:prstGeom>
          </p:spPr>
        </p:pic>
        <p:pic>
          <p:nvPicPr>
            <p:cNvPr id="305" name="Picture 304" descr="A close up of a logo&#10;&#10;Description generated with very high confidence">
              <a:extLst>
                <a:ext uri="{FF2B5EF4-FFF2-40B4-BE49-F238E27FC236}">
                  <a16:creationId xmlns:a16="http://schemas.microsoft.com/office/drawing/2014/main" id="{D08BF2AD-7C62-454B-A95E-CEDF941C304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1740393"/>
              <a:ext cx="341513" cy="333408"/>
            </a:xfrm>
            <a:prstGeom prst="rect">
              <a:avLst/>
            </a:prstGeom>
          </p:spPr>
        </p:pic>
        <p:pic>
          <p:nvPicPr>
            <p:cNvPr id="306" name="Picture 305" descr="A close up of a logo&#10;&#10;Description generated with very high confidence">
              <a:extLst>
                <a:ext uri="{FF2B5EF4-FFF2-40B4-BE49-F238E27FC236}">
                  <a16:creationId xmlns:a16="http://schemas.microsoft.com/office/drawing/2014/main" id="{2ED1CE79-FB94-4D6E-BEF3-339F0E05D30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1740393"/>
              <a:ext cx="341513" cy="333408"/>
            </a:xfrm>
            <a:prstGeom prst="rect">
              <a:avLst/>
            </a:prstGeom>
          </p:spPr>
        </p:pic>
        <p:pic>
          <p:nvPicPr>
            <p:cNvPr id="307" name="Picture 306" descr="A close up of a logo&#10;&#10;Description generated with very high confidence">
              <a:extLst>
                <a:ext uri="{FF2B5EF4-FFF2-40B4-BE49-F238E27FC236}">
                  <a16:creationId xmlns:a16="http://schemas.microsoft.com/office/drawing/2014/main" id="{7451106F-14DC-4BAC-A252-6B9BD4F2CD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1740393"/>
              <a:ext cx="341513" cy="333408"/>
            </a:xfrm>
            <a:prstGeom prst="rect">
              <a:avLst/>
            </a:prstGeom>
          </p:spPr>
        </p:pic>
        <p:pic>
          <p:nvPicPr>
            <p:cNvPr id="308" name="Picture 307" descr="A close up of a logo&#10;&#10;Description generated with very high confidence">
              <a:extLst>
                <a:ext uri="{FF2B5EF4-FFF2-40B4-BE49-F238E27FC236}">
                  <a16:creationId xmlns:a16="http://schemas.microsoft.com/office/drawing/2014/main" id="{5B3A8BE4-3EC3-4C80-BFC7-4DAA1930ADA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1740393"/>
              <a:ext cx="341513" cy="333408"/>
            </a:xfrm>
            <a:prstGeom prst="rect">
              <a:avLst/>
            </a:prstGeom>
          </p:spPr>
        </p:pic>
        <p:pic>
          <p:nvPicPr>
            <p:cNvPr id="309" name="Picture 308" descr="A close up of a logo&#10;&#10;Description generated with very high confidence">
              <a:extLst>
                <a:ext uri="{FF2B5EF4-FFF2-40B4-BE49-F238E27FC236}">
                  <a16:creationId xmlns:a16="http://schemas.microsoft.com/office/drawing/2014/main" id="{8FD7930E-D652-48D0-A3AF-8E3A2D483E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1745191"/>
              <a:ext cx="341513" cy="333408"/>
            </a:xfrm>
            <a:prstGeom prst="rect">
              <a:avLst/>
            </a:prstGeom>
          </p:spPr>
        </p:pic>
        <p:pic>
          <p:nvPicPr>
            <p:cNvPr id="310" name="Picture 309" descr="A close up of a logo&#10;&#10;Description generated with very high confidence">
              <a:extLst>
                <a:ext uri="{FF2B5EF4-FFF2-40B4-BE49-F238E27FC236}">
                  <a16:creationId xmlns:a16="http://schemas.microsoft.com/office/drawing/2014/main" id="{725052D4-C332-46ED-87F8-01C6A86954B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1740393"/>
              <a:ext cx="341513" cy="333408"/>
            </a:xfrm>
            <a:prstGeom prst="rect">
              <a:avLst/>
            </a:prstGeom>
          </p:spPr>
        </p:pic>
        <p:pic>
          <p:nvPicPr>
            <p:cNvPr id="311" name="Picture 310" descr="A close up of a logo&#10;&#10;Description generated with very high confidence">
              <a:extLst>
                <a:ext uri="{FF2B5EF4-FFF2-40B4-BE49-F238E27FC236}">
                  <a16:creationId xmlns:a16="http://schemas.microsoft.com/office/drawing/2014/main" id="{14CE057D-F1ED-4FC4-8429-D25F2B521E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2250620"/>
              <a:ext cx="341513" cy="333408"/>
            </a:xfrm>
            <a:prstGeom prst="rect">
              <a:avLst/>
            </a:prstGeom>
          </p:spPr>
        </p:pic>
        <p:pic>
          <p:nvPicPr>
            <p:cNvPr id="312" name="Picture 311" descr="A close up of a logo&#10;&#10;Description generated with very high confidence">
              <a:extLst>
                <a:ext uri="{FF2B5EF4-FFF2-40B4-BE49-F238E27FC236}">
                  <a16:creationId xmlns:a16="http://schemas.microsoft.com/office/drawing/2014/main" id="{D526730F-0E77-46F3-AF9D-953116C336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2250620"/>
              <a:ext cx="341513" cy="333408"/>
            </a:xfrm>
            <a:prstGeom prst="rect">
              <a:avLst/>
            </a:prstGeom>
          </p:spPr>
        </p:pic>
        <p:pic>
          <p:nvPicPr>
            <p:cNvPr id="313" name="Picture 312" descr="A close up of a logo&#10;&#10;Description generated with very high confidence">
              <a:extLst>
                <a:ext uri="{FF2B5EF4-FFF2-40B4-BE49-F238E27FC236}">
                  <a16:creationId xmlns:a16="http://schemas.microsoft.com/office/drawing/2014/main" id="{75FE7B54-F8F4-4318-9F27-CD0C0363BDD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2255698"/>
              <a:ext cx="341513" cy="333408"/>
            </a:xfrm>
            <a:prstGeom prst="rect">
              <a:avLst/>
            </a:prstGeom>
          </p:spPr>
        </p:pic>
        <p:pic>
          <p:nvPicPr>
            <p:cNvPr id="314" name="Picture 313" descr="A close up of a logo&#10;&#10;Description generated with very high confidence">
              <a:extLst>
                <a:ext uri="{FF2B5EF4-FFF2-40B4-BE49-F238E27FC236}">
                  <a16:creationId xmlns:a16="http://schemas.microsoft.com/office/drawing/2014/main" id="{6596A3B0-F2B1-442D-9CBD-8A1464D3E6E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2245752"/>
              <a:ext cx="341513" cy="333408"/>
            </a:xfrm>
            <a:prstGeom prst="rect">
              <a:avLst/>
            </a:prstGeom>
          </p:spPr>
        </p:pic>
        <p:pic>
          <p:nvPicPr>
            <p:cNvPr id="315" name="Picture 314" descr="A close up of a logo&#10;&#10;Description generated with very high confidence">
              <a:extLst>
                <a:ext uri="{FF2B5EF4-FFF2-40B4-BE49-F238E27FC236}">
                  <a16:creationId xmlns:a16="http://schemas.microsoft.com/office/drawing/2014/main" id="{CAB6BA48-C576-4AB2-9A24-1E8ACFEB487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2245752"/>
              <a:ext cx="341513" cy="333408"/>
            </a:xfrm>
            <a:prstGeom prst="rect">
              <a:avLst/>
            </a:prstGeom>
          </p:spPr>
        </p:pic>
        <p:pic>
          <p:nvPicPr>
            <p:cNvPr id="316" name="Picture 315" descr="A close up of a logo&#10;&#10;Description generated with very high confidence">
              <a:extLst>
                <a:ext uri="{FF2B5EF4-FFF2-40B4-BE49-F238E27FC236}">
                  <a16:creationId xmlns:a16="http://schemas.microsoft.com/office/drawing/2014/main" id="{E69AE6C5-404F-4483-80B5-4BB89071F62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2255382"/>
              <a:ext cx="341513" cy="333408"/>
            </a:xfrm>
            <a:prstGeom prst="rect">
              <a:avLst/>
            </a:prstGeom>
          </p:spPr>
        </p:pic>
        <p:pic>
          <p:nvPicPr>
            <p:cNvPr id="317" name="Picture 316" descr="A close up of a logo&#10;&#10;Description generated with very high confidence">
              <a:extLst>
                <a:ext uri="{FF2B5EF4-FFF2-40B4-BE49-F238E27FC236}">
                  <a16:creationId xmlns:a16="http://schemas.microsoft.com/office/drawing/2014/main" id="{07C9ABF3-364D-4B05-B1AC-45F19ABC667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2255382"/>
              <a:ext cx="341513" cy="333408"/>
            </a:xfrm>
            <a:prstGeom prst="rect">
              <a:avLst/>
            </a:prstGeom>
          </p:spPr>
        </p:pic>
        <p:pic>
          <p:nvPicPr>
            <p:cNvPr id="318" name="Picture 317" descr="A close up of a logo&#10;&#10;Description generated with very high confidence">
              <a:extLst>
                <a:ext uri="{FF2B5EF4-FFF2-40B4-BE49-F238E27FC236}">
                  <a16:creationId xmlns:a16="http://schemas.microsoft.com/office/drawing/2014/main" id="{3331BE55-433D-4064-9018-15CB3EB4945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2255382"/>
              <a:ext cx="341513" cy="333408"/>
            </a:xfrm>
            <a:prstGeom prst="rect">
              <a:avLst/>
            </a:prstGeom>
          </p:spPr>
        </p:pic>
        <p:pic>
          <p:nvPicPr>
            <p:cNvPr id="319" name="Picture 318" descr="A close up of a logo&#10;&#10;Description generated with very high confidence">
              <a:extLst>
                <a:ext uri="{FF2B5EF4-FFF2-40B4-BE49-F238E27FC236}">
                  <a16:creationId xmlns:a16="http://schemas.microsoft.com/office/drawing/2014/main" id="{85FB42E2-C04C-406A-9C42-BFD1353D81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2255382"/>
              <a:ext cx="341513" cy="333408"/>
            </a:xfrm>
            <a:prstGeom prst="rect">
              <a:avLst/>
            </a:prstGeom>
          </p:spPr>
        </p:pic>
        <p:pic>
          <p:nvPicPr>
            <p:cNvPr id="320" name="Picture 319" descr="A close up of a logo&#10;&#10;Description generated with very high confidence">
              <a:extLst>
                <a:ext uri="{FF2B5EF4-FFF2-40B4-BE49-F238E27FC236}">
                  <a16:creationId xmlns:a16="http://schemas.microsoft.com/office/drawing/2014/main" id="{35C251DF-BDC0-4792-A5BF-A9784897F89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2255382"/>
              <a:ext cx="341513" cy="333408"/>
            </a:xfrm>
            <a:prstGeom prst="rect">
              <a:avLst/>
            </a:prstGeom>
          </p:spPr>
        </p:pic>
        <p:pic>
          <p:nvPicPr>
            <p:cNvPr id="321" name="Picture 320" descr="A close up of a logo&#10;&#10;Description generated with very high confidence">
              <a:extLst>
                <a:ext uri="{FF2B5EF4-FFF2-40B4-BE49-F238E27FC236}">
                  <a16:creationId xmlns:a16="http://schemas.microsoft.com/office/drawing/2014/main" id="{000CCF98-9696-433E-A86A-A8042BF7427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2255382"/>
              <a:ext cx="341513" cy="333408"/>
            </a:xfrm>
            <a:prstGeom prst="rect">
              <a:avLst/>
            </a:prstGeom>
          </p:spPr>
        </p:pic>
        <p:pic>
          <p:nvPicPr>
            <p:cNvPr id="322" name="Picture 321" descr="A close up of a logo&#10;&#10;Description generated with very high confidence">
              <a:extLst>
                <a:ext uri="{FF2B5EF4-FFF2-40B4-BE49-F238E27FC236}">
                  <a16:creationId xmlns:a16="http://schemas.microsoft.com/office/drawing/2014/main" id="{35A0494D-AA99-4BC0-9B5F-F8CC936B9A5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2255382"/>
              <a:ext cx="341513" cy="333408"/>
            </a:xfrm>
            <a:prstGeom prst="rect">
              <a:avLst/>
            </a:prstGeom>
          </p:spPr>
        </p:pic>
        <p:pic>
          <p:nvPicPr>
            <p:cNvPr id="323" name="Picture 322" descr="A close up of a logo&#10;&#10;Description generated with very high confidence">
              <a:extLst>
                <a:ext uri="{FF2B5EF4-FFF2-40B4-BE49-F238E27FC236}">
                  <a16:creationId xmlns:a16="http://schemas.microsoft.com/office/drawing/2014/main" id="{911FF04D-FD9F-4385-B9F6-C8ED010D62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2255382"/>
              <a:ext cx="341513" cy="333408"/>
            </a:xfrm>
            <a:prstGeom prst="rect">
              <a:avLst/>
            </a:prstGeom>
          </p:spPr>
        </p:pic>
        <p:pic>
          <p:nvPicPr>
            <p:cNvPr id="324" name="Picture 323" descr="A close up of a logo&#10;&#10;Description generated with very high confidence">
              <a:extLst>
                <a:ext uri="{FF2B5EF4-FFF2-40B4-BE49-F238E27FC236}">
                  <a16:creationId xmlns:a16="http://schemas.microsoft.com/office/drawing/2014/main" id="{6D672FD3-912A-43A3-B18F-CB7BD8CB52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2260180"/>
              <a:ext cx="341513" cy="333408"/>
            </a:xfrm>
            <a:prstGeom prst="rect">
              <a:avLst/>
            </a:prstGeom>
          </p:spPr>
        </p:pic>
        <p:pic>
          <p:nvPicPr>
            <p:cNvPr id="325" name="Picture 324" descr="A close up of a logo&#10;&#10;Description generated with very high confidence">
              <a:extLst>
                <a:ext uri="{FF2B5EF4-FFF2-40B4-BE49-F238E27FC236}">
                  <a16:creationId xmlns:a16="http://schemas.microsoft.com/office/drawing/2014/main" id="{65F1E3E0-7F64-444D-9F82-B767F62F1FB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2255382"/>
              <a:ext cx="341513" cy="333408"/>
            </a:xfrm>
            <a:prstGeom prst="rect">
              <a:avLst/>
            </a:prstGeom>
          </p:spPr>
        </p:pic>
        <p:pic>
          <p:nvPicPr>
            <p:cNvPr id="326" name="Picture 325" descr="A close up of a logo&#10;&#10;Description generated with very high confidence">
              <a:extLst>
                <a:ext uri="{FF2B5EF4-FFF2-40B4-BE49-F238E27FC236}">
                  <a16:creationId xmlns:a16="http://schemas.microsoft.com/office/drawing/2014/main" id="{8972E115-29EF-4C3C-A9F6-C11553EDDD2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2766024"/>
              <a:ext cx="341513" cy="333408"/>
            </a:xfrm>
            <a:prstGeom prst="rect">
              <a:avLst/>
            </a:prstGeom>
          </p:spPr>
        </p:pic>
        <p:pic>
          <p:nvPicPr>
            <p:cNvPr id="327" name="Picture 326" descr="A close up of a logo&#10;&#10;Description generated with very high confidence">
              <a:extLst>
                <a:ext uri="{FF2B5EF4-FFF2-40B4-BE49-F238E27FC236}">
                  <a16:creationId xmlns:a16="http://schemas.microsoft.com/office/drawing/2014/main" id="{F830D34A-499E-4BED-9515-9E618F5FF2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2766024"/>
              <a:ext cx="341513" cy="333408"/>
            </a:xfrm>
            <a:prstGeom prst="rect">
              <a:avLst/>
            </a:prstGeom>
          </p:spPr>
        </p:pic>
        <p:pic>
          <p:nvPicPr>
            <p:cNvPr id="328" name="Picture 327" descr="A close up of a logo&#10;&#10;Description generated with very high confidence">
              <a:extLst>
                <a:ext uri="{FF2B5EF4-FFF2-40B4-BE49-F238E27FC236}">
                  <a16:creationId xmlns:a16="http://schemas.microsoft.com/office/drawing/2014/main" id="{6F823028-3F9E-4579-80BE-7C2FD3AC1E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2771102"/>
              <a:ext cx="341513" cy="333408"/>
            </a:xfrm>
            <a:prstGeom prst="rect">
              <a:avLst/>
            </a:prstGeom>
          </p:spPr>
        </p:pic>
        <p:pic>
          <p:nvPicPr>
            <p:cNvPr id="329" name="Picture 328" descr="A close up of a logo&#10;&#10;Description generated with very high confidence">
              <a:extLst>
                <a:ext uri="{FF2B5EF4-FFF2-40B4-BE49-F238E27FC236}">
                  <a16:creationId xmlns:a16="http://schemas.microsoft.com/office/drawing/2014/main" id="{8A39DBCF-79B6-46F1-BA2D-BC734735BA4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2761156"/>
              <a:ext cx="341513" cy="333408"/>
            </a:xfrm>
            <a:prstGeom prst="rect">
              <a:avLst/>
            </a:prstGeom>
          </p:spPr>
        </p:pic>
        <p:pic>
          <p:nvPicPr>
            <p:cNvPr id="330" name="Picture 329" descr="A close up of a logo&#10;&#10;Description generated with very high confidence">
              <a:extLst>
                <a:ext uri="{FF2B5EF4-FFF2-40B4-BE49-F238E27FC236}">
                  <a16:creationId xmlns:a16="http://schemas.microsoft.com/office/drawing/2014/main" id="{472DCCA0-3E75-4BD3-8E28-1B8BB3FE7FD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2761156"/>
              <a:ext cx="341513" cy="333408"/>
            </a:xfrm>
            <a:prstGeom prst="rect">
              <a:avLst/>
            </a:prstGeom>
          </p:spPr>
        </p:pic>
        <p:pic>
          <p:nvPicPr>
            <p:cNvPr id="331" name="Picture 330" descr="A close up of a logo&#10;&#10;Description generated with very high confidence">
              <a:extLst>
                <a:ext uri="{FF2B5EF4-FFF2-40B4-BE49-F238E27FC236}">
                  <a16:creationId xmlns:a16="http://schemas.microsoft.com/office/drawing/2014/main" id="{E7022EC9-D5CA-4555-9A0C-1F7C6451AA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2770786"/>
              <a:ext cx="341513" cy="333408"/>
            </a:xfrm>
            <a:prstGeom prst="rect">
              <a:avLst/>
            </a:prstGeom>
          </p:spPr>
        </p:pic>
        <p:pic>
          <p:nvPicPr>
            <p:cNvPr id="332" name="Picture 331" descr="A close up of a logo&#10;&#10;Description generated with very high confidence">
              <a:extLst>
                <a:ext uri="{FF2B5EF4-FFF2-40B4-BE49-F238E27FC236}">
                  <a16:creationId xmlns:a16="http://schemas.microsoft.com/office/drawing/2014/main" id="{83B73B20-8529-436D-AB02-7A70B0FE730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2770786"/>
              <a:ext cx="341513" cy="333408"/>
            </a:xfrm>
            <a:prstGeom prst="rect">
              <a:avLst/>
            </a:prstGeom>
          </p:spPr>
        </p:pic>
        <p:pic>
          <p:nvPicPr>
            <p:cNvPr id="333" name="Picture 332" descr="A close up of a logo&#10;&#10;Description generated with very high confidence">
              <a:extLst>
                <a:ext uri="{FF2B5EF4-FFF2-40B4-BE49-F238E27FC236}">
                  <a16:creationId xmlns:a16="http://schemas.microsoft.com/office/drawing/2014/main" id="{AE6254E4-123A-4C8C-ADE3-76F8EA02197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2770786"/>
              <a:ext cx="341513" cy="333408"/>
            </a:xfrm>
            <a:prstGeom prst="rect">
              <a:avLst/>
            </a:prstGeom>
          </p:spPr>
        </p:pic>
        <p:pic>
          <p:nvPicPr>
            <p:cNvPr id="334" name="Picture 333" descr="A close up of a logo&#10;&#10;Description generated with very high confidence">
              <a:extLst>
                <a:ext uri="{FF2B5EF4-FFF2-40B4-BE49-F238E27FC236}">
                  <a16:creationId xmlns:a16="http://schemas.microsoft.com/office/drawing/2014/main" id="{C21A9368-B660-4193-9C4D-92AFA465F8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2770786"/>
              <a:ext cx="341513" cy="333408"/>
            </a:xfrm>
            <a:prstGeom prst="rect">
              <a:avLst/>
            </a:prstGeom>
          </p:spPr>
        </p:pic>
        <p:pic>
          <p:nvPicPr>
            <p:cNvPr id="335" name="Picture 334" descr="A close up of a logo&#10;&#10;Description generated with very high confidence">
              <a:extLst>
                <a:ext uri="{FF2B5EF4-FFF2-40B4-BE49-F238E27FC236}">
                  <a16:creationId xmlns:a16="http://schemas.microsoft.com/office/drawing/2014/main" id="{A77C2814-0167-46AC-9CA3-13C4D74299C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2770786"/>
              <a:ext cx="341513" cy="333408"/>
            </a:xfrm>
            <a:prstGeom prst="rect">
              <a:avLst/>
            </a:prstGeom>
          </p:spPr>
        </p:pic>
        <p:pic>
          <p:nvPicPr>
            <p:cNvPr id="336" name="Picture 335" descr="A close up of a logo&#10;&#10;Description generated with very high confidence">
              <a:extLst>
                <a:ext uri="{FF2B5EF4-FFF2-40B4-BE49-F238E27FC236}">
                  <a16:creationId xmlns:a16="http://schemas.microsoft.com/office/drawing/2014/main" id="{FDAEEB02-259A-40B5-9152-FABFA33CAC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2770786"/>
              <a:ext cx="341513" cy="333408"/>
            </a:xfrm>
            <a:prstGeom prst="rect">
              <a:avLst/>
            </a:prstGeom>
          </p:spPr>
        </p:pic>
        <p:pic>
          <p:nvPicPr>
            <p:cNvPr id="337" name="Picture 336" descr="A close up of a logo&#10;&#10;Description generated with very high confidence">
              <a:extLst>
                <a:ext uri="{FF2B5EF4-FFF2-40B4-BE49-F238E27FC236}">
                  <a16:creationId xmlns:a16="http://schemas.microsoft.com/office/drawing/2014/main" id="{F085480D-9388-4C5E-A9D2-8CC6C3725D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2770786"/>
              <a:ext cx="341513" cy="333408"/>
            </a:xfrm>
            <a:prstGeom prst="rect">
              <a:avLst/>
            </a:prstGeom>
          </p:spPr>
        </p:pic>
        <p:pic>
          <p:nvPicPr>
            <p:cNvPr id="338" name="Picture 337" descr="A close up of a logo&#10;&#10;Description generated with very high confidence">
              <a:extLst>
                <a:ext uri="{FF2B5EF4-FFF2-40B4-BE49-F238E27FC236}">
                  <a16:creationId xmlns:a16="http://schemas.microsoft.com/office/drawing/2014/main" id="{D1CCE08D-2529-4179-9EE9-73D237646E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2770786"/>
              <a:ext cx="341513" cy="333408"/>
            </a:xfrm>
            <a:prstGeom prst="rect">
              <a:avLst/>
            </a:prstGeom>
          </p:spPr>
        </p:pic>
        <p:pic>
          <p:nvPicPr>
            <p:cNvPr id="339" name="Picture 338" descr="A close up of a logo&#10;&#10;Description generated with very high confidence">
              <a:extLst>
                <a:ext uri="{FF2B5EF4-FFF2-40B4-BE49-F238E27FC236}">
                  <a16:creationId xmlns:a16="http://schemas.microsoft.com/office/drawing/2014/main" id="{F79F0092-BE86-4CC2-8BE5-C959CDF6308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2775584"/>
              <a:ext cx="341513" cy="333408"/>
            </a:xfrm>
            <a:prstGeom prst="rect">
              <a:avLst/>
            </a:prstGeom>
          </p:spPr>
        </p:pic>
        <p:pic>
          <p:nvPicPr>
            <p:cNvPr id="340" name="Picture 339" descr="A close up of a logo&#10;&#10;Description generated with very high confidence">
              <a:extLst>
                <a:ext uri="{FF2B5EF4-FFF2-40B4-BE49-F238E27FC236}">
                  <a16:creationId xmlns:a16="http://schemas.microsoft.com/office/drawing/2014/main" id="{6B8EE440-167D-4DBC-8AAD-BA4FD7EFDFF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2770786"/>
              <a:ext cx="341513" cy="333408"/>
            </a:xfrm>
            <a:prstGeom prst="rect">
              <a:avLst/>
            </a:prstGeom>
          </p:spPr>
        </p:pic>
        <p:pic>
          <p:nvPicPr>
            <p:cNvPr id="341" name="Picture 340" descr="A close up of a logo&#10;&#10;Description generated with very high confidence">
              <a:extLst>
                <a:ext uri="{FF2B5EF4-FFF2-40B4-BE49-F238E27FC236}">
                  <a16:creationId xmlns:a16="http://schemas.microsoft.com/office/drawing/2014/main" id="{4ACF0F31-33E5-42ED-93D1-C6A6711959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3276156"/>
              <a:ext cx="341513" cy="333408"/>
            </a:xfrm>
            <a:prstGeom prst="rect">
              <a:avLst/>
            </a:prstGeom>
          </p:spPr>
        </p:pic>
        <p:pic>
          <p:nvPicPr>
            <p:cNvPr id="342" name="Picture 341" descr="A close up of a logo&#10;&#10;Description generated with very high confidence">
              <a:extLst>
                <a:ext uri="{FF2B5EF4-FFF2-40B4-BE49-F238E27FC236}">
                  <a16:creationId xmlns:a16="http://schemas.microsoft.com/office/drawing/2014/main" id="{007BBB10-82FC-4B4F-A320-835F1E0BA0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3276156"/>
              <a:ext cx="341513" cy="333408"/>
            </a:xfrm>
            <a:prstGeom prst="rect">
              <a:avLst/>
            </a:prstGeom>
          </p:spPr>
        </p:pic>
        <p:pic>
          <p:nvPicPr>
            <p:cNvPr id="343" name="Picture 342" descr="A close up of a logo&#10;&#10;Description generated with very high confidence">
              <a:extLst>
                <a:ext uri="{FF2B5EF4-FFF2-40B4-BE49-F238E27FC236}">
                  <a16:creationId xmlns:a16="http://schemas.microsoft.com/office/drawing/2014/main" id="{49CC79E8-B8B6-4854-8800-057DEFEAE85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3281234"/>
              <a:ext cx="341513" cy="333408"/>
            </a:xfrm>
            <a:prstGeom prst="rect">
              <a:avLst/>
            </a:prstGeom>
          </p:spPr>
        </p:pic>
        <p:pic>
          <p:nvPicPr>
            <p:cNvPr id="344" name="Picture 343" descr="A close up of a logo&#10;&#10;Description generated with very high confidence">
              <a:extLst>
                <a:ext uri="{FF2B5EF4-FFF2-40B4-BE49-F238E27FC236}">
                  <a16:creationId xmlns:a16="http://schemas.microsoft.com/office/drawing/2014/main" id="{A8D817B9-3AFC-4B1E-96D0-FE2ACE8F7B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3271288"/>
              <a:ext cx="341513" cy="333408"/>
            </a:xfrm>
            <a:prstGeom prst="rect">
              <a:avLst/>
            </a:prstGeom>
          </p:spPr>
        </p:pic>
        <p:pic>
          <p:nvPicPr>
            <p:cNvPr id="345" name="Picture 344" descr="A close up of a logo&#10;&#10;Description generated with very high confidence">
              <a:extLst>
                <a:ext uri="{FF2B5EF4-FFF2-40B4-BE49-F238E27FC236}">
                  <a16:creationId xmlns:a16="http://schemas.microsoft.com/office/drawing/2014/main" id="{EF2D7EC1-1DB3-417A-8565-76D5B63CD5E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3271288"/>
              <a:ext cx="341513" cy="333408"/>
            </a:xfrm>
            <a:prstGeom prst="rect">
              <a:avLst/>
            </a:prstGeom>
          </p:spPr>
        </p:pic>
        <p:pic>
          <p:nvPicPr>
            <p:cNvPr id="346" name="Picture 345" descr="A close up of a logo&#10;&#10;Description generated with very high confidence">
              <a:extLst>
                <a:ext uri="{FF2B5EF4-FFF2-40B4-BE49-F238E27FC236}">
                  <a16:creationId xmlns:a16="http://schemas.microsoft.com/office/drawing/2014/main" id="{0FE1563B-91A6-4800-8F4B-9B984F990D6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3280918"/>
              <a:ext cx="341513" cy="333408"/>
            </a:xfrm>
            <a:prstGeom prst="rect">
              <a:avLst/>
            </a:prstGeom>
          </p:spPr>
        </p:pic>
        <p:pic>
          <p:nvPicPr>
            <p:cNvPr id="347" name="Picture 346" descr="A close up of a logo&#10;&#10;Description generated with very high confidence">
              <a:extLst>
                <a:ext uri="{FF2B5EF4-FFF2-40B4-BE49-F238E27FC236}">
                  <a16:creationId xmlns:a16="http://schemas.microsoft.com/office/drawing/2014/main" id="{430E863C-672E-4A60-86CC-664530ED21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3280918"/>
              <a:ext cx="341513" cy="333408"/>
            </a:xfrm>
            <a:prstGeom prst="rect">
              <a:avLst/>
            </a:prstGeom>
          </p:spPr>
        </p:pic>
        <p:pic>
          <p:nvPicPr>
            <p:cNvPr id="348" name="Picture 347" descr="A close up of a logo&#10;&#10;Description generated with very high confidence">
              <a:extLst>
                <a:ext uri="{FF2B5EF4-FFF2-40B4-BE49-F238E27FC236}">
                  <a16:creationId xmlns:a16="http://schemas.microsoft.com/office/drawing/2014/main" id="{95EDC8CC-3D7B-4211-A53A-789D0BE2167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3280918"/>
              <a:ext cx="341513" cy="333408"/>
            </a:xfrm>
            <a:prstGeom prst="rect">
              <a:avLst/>
            </a:prstGeom>
          </p:spPr>
        </p:pic>
        <p:pic>
          <p:nvPicPr>
            <p:cNvPr id="349" name="Picture 348" descr="A close up of a logo&#10;&#10;Description generated with very high confidence">
              <a:extLst>
                <a:ext uri="{FF2B5EF4-FFF2-40B4-BE49-F238E27FC236}">
                  <a16:creationId xmlns:a16="http://schemas.microsoft.com/office/drawing/2014/main" id="{57DC4CA2-6D36-44D3-AF95-FF12D0FBFF6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3280918"/>
              <a:ext cx="341513" cy="333408"/>
            </a:xfrm>
            <a:prstGeom prst="rect">
              <a:avLst/>
            </a:prstGeom>
          </p:spPr>
        </p:pic>
        <p:pic>
          <p:nvPicPr>
            <p:cNvPr id="350" name="Picture 349" descr="A close up of a logo&#10;&#10;Description generated with very high confidence">
              <a:extLst>
                <a:ext uri="{FF2B5EF4-FFF2-40B4-BE49-F238E27FC236}">
                  <a16:creationId xmlns:a16="http://schemas.microsoft.com/office/drawing/2014/main" id="{B5DC63E4-B692-4A69-94F7-67167D9355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3280918"/>
              <a:ext cx="341513" cy="333408"/>
            </a:xfrm>
            <a:prstGeom prst="rect">
              <a:avLst/>
            </a:prstGeom>
          </p:spPr>
        </p:pic>
        <p:pic>
          <p:nvPicPr>
            <p:cNvPr id="351" name="Picture 350" descr="A close up of a logo&#10;&#10;Description generated with very high confidence">
              <a:extLst>
                <a:ext uri="{FF2B5EF4-FFF2-40B4-BE49-F238E27FC236}">
                  <a16:creationId xmlns:a16="http://schemas.microsoft.com/office/drawing/2014/main" id="{63235B05-28DA-4F49-B42A-803016E515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3280918"/>
              <a:ext cx="341513" cy="333408"/>
            </a:xfrm>
            <a:prstGeom prst="rect">
              <a:avLst/>
            </a:prstGeom>
          </p:spPr>
        </p:pic>
        <p:pic>
          <p:nvPicPr>
            <p:cNvPr id="352" name="Picture 351" descr="A close up of a logo&#10;&#10;Description generated with very high confidence">
              <a:extLst>
                <a:ext uri="{FF2B5EF4-FFF2-40B4-BE49-F238E27FC236}">
                  <a16:creationId xmlns:a16="http://schemas.microsoft.com/office/drawing/2014/main" id="{8146179F-D702-41FC-8DC8-9374E807E3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3280918"/>
              <a:ext cx="341513" cy="333408"/>
            </a:xfrm>
            <a:prstGeom prst="rect">
              <a:avLst/>
            </a:prstGeom>
          </p:spPr>
        </p:pic>
        <p:pic>
          <p:nvPicPr>
            <p:cNvPr id="353" name="Picture 352" descr="A close up of a logo&#10;&#10;Description generated with very high confidence">
              <a:extLst>
                <a:ext uri="{FF2B5EF4-FFF2-40B4-BE49-F238E27FC236}">
                  <a16:creationId xmlns:a16="http://schemas.microsoft.com/office/drawing/2014/main" id="{78C45658-CE45-472B-AEB8-AED5D4693AB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3280918"/>
              <a:ext cx="341513" cy="333408"/>
            </a:xfrm>
            <a:prstGeom prst="rect">
              <a:avLst/>
            </a:prstGeom>
          </p:spPr>
        </p:pic>
        <p:pic>
          <p:nvPicPr>
            <p:cNvPr id="354" name="Picture 353" descr="A close up of a logo&#10;&#10;Description generated with very high confidence">
              <a:extLst>
                <a:ext uri="{FF2B5EF4-FFF2-40B4-BE49-F238E27FC236}">
                  <a16:creationId xmlns:a16="http://schemas.microsoft.com/office/drawing/2014/main" id="{BB009BEC-3C01-4F05-9257-8ECBBE7A4B7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3285716"/>
              <a:ext cx="341513" cy="333408"/>
            </a:xfrm>
            <a:prstGeom prst="rect">
              <a:avLst/>
            </a:prstGeom>
          </p:spPr>
        </p:pic>
        <p:pic>
          <p:nvPicPr>
            <p:cNvPr id="355" name="Picture 354" descr="A close up of a logo&#10;&#10;Description generated with very high confidence">
              <a:extLst>
                <a:ext uri="{FF2B5EF4-FFF2-40B4-BE49-F238E27FC236}">
                  <a16:creationId xmlns:a16="http://schemas.microsoft.com/office/drawing/2014/main" id="{E2E5AD3A-7DA9-42DB-A474-40F5E050B7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3280918"/>
              <a:ext cx="341513" cy="333408"/>
            </a:xfrm>
            <a:prstGeom prst="rect">
              <a:avLst/>
            </a:prstGeom>
          </p:spPr>
        </p:pic>
        <p:pic>
          <p:nvPicPr>
            <p:cNvPr id="356" name="Picture 355" descr="A close up of a logo&#10;&#10;Description generated with very high confidence">
              <a:extLst>
                <a:ext uri="{FF2B5EF4-FFF2-40B4-BE49-F238E27FC236}">
                  <a16:creationId xmlns:a16="http://schemas.microsoft.com/office/drawing/2014/main" id="{F45C37BE-064F-4228-B6D6-3678DA7761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3786878"/>
              <a:ext cx="341513" cy="333408"/>
            </a:xfrm>
            <a:prstGeom prst="rect">
              <a:avLst/>
            </a:prstGeom>
          </p:spPr>
        </p:pic>
        <p:pic>
          <p:nvPicPr>
            <p:cNvPr id="357" name="Picture 356" descr="A close up of a logo&#10;&#10;Description generated with very high confidence">
              <a:extLst>
                <a:ext uri="{FF2B5EF4-FFF2-40B4-BE49-F238E27FC236}">
                  <a16:creationId xmlns:a16="http://schemas.microsoft.com/office/drawing/2014/main" id="{20158A8A-FF08-4C01-AF9A-485437E1FD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3786878"/>
              <a:ext cx="341513" cy="333408"/>
            </a:xfrm>
            <a:prstGeom prst="rect">
              <a:avLst/>
            </a:prstGeom>
          </p:spPr>
        </p:pic>
        <p:pic>
          <p:nvPicPr>
            <p:cNvPr id="358" name="Picture 357" descr="A close up of a logo&#10;&#10;Description generated with very high confidence">
              <a:extLst>
                <a:ext uri="{FF2B5EF4-FFF2-40B4-BE49-F238E27FC236}">
                  <a16:creationId xmlns:a16="http://schemas.microsoft.com/office/drawing/2014/main" id="{D1E550F4-3403-4C68-B4E0-8D77BA89741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3791956"/>
              <a:ext cx="341513" cy="333408"/>
            </a:xfrm>
            <a:prstGeom prst="rect">
              <a:avLst/>
            </a:prstGeom>
          </p:spPr>
        </p:pic>
        <p:pic>
          <p:nvPicPr>
            <p:cNvPr id="359" name="Picture 358" descr="A close up of a logo&#10;&#10;Description generated with very high confidence">
              <a:extLst>
                <a:ext uri="{FF2B5EF4-FFF2-40B4-BE49-F238E27FC236}">
                  <a16:creationId xmlns:a16="http://schemas.microsoft.com/office/drawing/2014/main" id="{79985198-3286-422B-A3B5-FA68CAD9BFB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3782010"/>
              <a:ext cx="341513" cy="333408"/>
            </a:xfrm>
            <a:prstGeom prst="rect">
              <a:avLst/>
            </a:prstGeom>
          </p:spPr>
        </p:pic>
        <p:pic>
          <p:nvPicPr>
            <p:cNvPr id="360" name="Picture 359" descr="A close up of a logo&#10;&#10;Description generated with very high confidence">
              <a:extLst>
                <a:ext uri="{FF2B5EF4-FFF2-40B4-BE49-F238E27FC236}">
                  <a16:creationId xmlns:a16="http://schemas.microsoft.com/office/drawing/2014/main" id="{03EE597F-2555-40E7-A848-5A85E04A99D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3782010"/>
              <a:ext cx="341513" cy="333408"/>
            </a:xfrm>
            <a:prstGeom prst="rect">
              <a:avLst/>
            </a:prstGeom>
          </p:spPr>
        </p:pic>
        <p:pic>
          <p:nvPicPr>
            <p:cNvPr id="361" name="Picture 360" descr="A close up of a logo&#10;&#10;Description generated with very high confidence">
              <a:extLst>
                <a:ext uri="{FF2B5EF4-FFF2-40B4-BE49-F238E27FC236}">
                  <a16:creationId xmlns:a16="http://schemas.microsoft.com/office/drawing/2014/main" id="{1BDC2150-3202-491B-9528-8670651AFCB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3791640"/>
              <a:ext cx="341513" cy="333408"/>
            </a:xfrm>
            <a:prstGeom prst="rect">
              <a:avLst/>
            </a:prstGeom>
          </p:spPr>
        </p:pic>
        <p:pic>
          <p:nvPicPr>
            <p:cNvPr id="362" name="Picture 361" descr="A close up of a logo&#10;&#10;Description generated with very high confidence">
              <a:extLst>
                <a:ext uri="{FF2B5EF4-FFF2-40B4-BE49-F238E27FC236}">
                  <a16:creationId xmlns:a16="http://schemas.microsoft.com/office/drawing/2014/main" id="{1F97077A-9730-476C-9255-59DC730692D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3791640"/>
              <a:ext cx="341513" cy="333408"/>
            </a:xfrm>
            <a:prstGeom prst="rect">
              <a:avLst/>
            </a:prstGeom>
          </p:spPr>
        </p:pic>
        <p:pic>
          <p:nvPicPr>
            <p:cNvPr id="363" name="Picture 362" descr="A close up of a logo&#10;&#10;Description generated with very high confidence">
              <a:extLst>
                <a:ext uri="{FF2B5EF4-FFF2-40B4-BE49-F238E27FC236}">
                  <a16:creationId xmlns:a16="http://schemas.microsoft.com/office/drawing/2014/main" id="{A8FF8D5D-FE35-4B94-9637-0B056BFA95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3791640"/>
              <a:ext cx="341513" cy="333408"/>
            </a:xfrm>
            <a:prstGeom prst="rect">
              <a:avLst/>
            </a:prstGeom>
          </p:spPr>
        </p:pic>
        <p:pic>
          <p:nvPicPr>
            <p:cNvPr id="364" name="Picture 363" descr="A close up of a logo&#10;&#10;Description generated with very high confidence">
              <a:extLst>
                <a:ext uri="{FF2B5EF4-FFF2-40B4-BE49-F238E27FC236}">
                  <a16:creationId xmlns:a16="http://schemas.microsoft.com/office/drawing/2014/main" id="{0DA57AE2-D8CF-476F-BA73-9132B9BA75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3791640"/>
              <a:ext cx="341513" cy="333408"/>
            </a:xfrm>
            <a:prstGeom prst="rect">
              <a:avLst/>
            </a:prstGeom>
          </p:spPr>
        </p:pic>
        <p:pic>
          <p:nvPicPr>
            <p:cNvPr id="365" name="Picture 364" descr="A close up of a logo&#10;&#10;Description generated with very high confidence">
              <a:extLst>
                <a:ext uri="{FF2B5EF4-FFF2-40B4-BE49-F238E27FC236}">
                  <a16:creationId xmlns:a16="http://schemas.microsoft.com/office/drawing/2014/main" id="{83F36AC1-593F-477D-BC10-3353CE3ED09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3791640"/>
              <a:ext cx="341513" cy="333408"/>
            </a:xfrm>
            <a:prstGeom prst="rect">
              <a:avLst/>
            </a:prstGeom>
          </p:spPr>
        </p:pic>
        <p:pic>
          <p:nvPicPr>
            <p:cNvPr id="366" name="Picture 365" descr="A close up of a logo&#10;&#10;Description generated with very high confidence">
              <a:extLst>
                <a:ext uri="{FF2B5EF4-FFF2-40B4-BE49-F238E27FC236}">
                  <a16:creationId xmlns:a16="http://schemas.microsoft.com/office/drawing/2014/main" id="{5838F46A-E20E-4FD6-A942-FFCC165C5F4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3791640"/>
              <a:ext cx="341513" cy="333408"/>
            </a:xfrm>
            <a:prstGeom prst="rect">
              <a:avLst/>
            </a:prstGeom>
          </p:spPr>
        </p:pic>
        <p:pic>
          <p:nvPicPr>
            <p:cNvPr id="367" name="Picture 366" descr="A close up of a logo&#10;&#10;Description generated with very high confidence">
              <a:extLst>
                <a:ext uri="{FF2B5EF4-FFF2-40B4-BE49-F238E27FC236}">
                  <a16:creationId xmlns:a16="http://schemas.microsoft.com/office/drawing/2014/main" id="{9A26E733-0447-4948-9D39-9ED5185987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3791640"/>
              <a:ext cx="341513" cy="333408"/>
            </a:xfrm>
            <a:prstGeom prst="rect">
              <a:avLst/>
            </a:prstGeom>
          </p:spPr>
        </p:pic>
        <p:pic>
          <p:nvPicPr>
            <p:cNvPr id="368" name="Picture 367" descr="A close up of a logo&#10;&#10;Description generated with very high confidence">
              <a:extLst>
                <a:ext uri="{FF2B5EF4-FFF2-40B4-BE49-F238E27FC236}">
                  <a16:creationId xmlns:a16="http://schemas.microsoft.com/office/drawing/2014/main" id="{56423882-8162-4C3B-ABA3-D879D0208CF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3791640"/>
              <a:ext cx="341513" cy="333408"/>
            </a:xfrm>
            <a:prstGeom prst="rect">
              <a:avLst/>
            </a:prstGeom>
          </p:spPr>
        </p:pic>
        <p:pic>
          <p:nvPicPr>
            <p:cNvPr id="369" name="Picture 368" descr="A close up of a logo&#10;&#10;Description generated with very high confidence">
              <a:extLst>
                <a:ext uri="{FF2B5EF4-FFF2-40B4-BE49-F238E27FC236}">
                  <a16:creationId xmlns:a16="http://schemas.microsoft.com/office/drawing/2014/main" id="{43C62F25-8965-4C7E-B610-829E0411D8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3796438"/>
              <a:ext cx="341513" cy="333408"/>
            </a:xfrm>
            <a:prstGeom prst="rect">
              <a:avLst/>
            </a:prstGeom>
          </p:spPr>
        </p:pic>
        <p:pic>
          <p:nvPicPr>
            <p:cNvPr id="370" name="Picture 369" descr="A close up of a logo&#10;&#10;Description generated with very high confidence">
              <a:extLst>
                <a:ext uri="{FF2B5EF4-FFF2-40B4-BE49-F238E27FC236}">
                  <a16:creationId xmlns:a16="http://schemas.microsoft.com/office/drawing/2014/main" id="{8DF93A4F-30CB-4063-901B-4F64A112D43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3791640"/>
              <a:ext cx="341513" cy="333408"/>
            </a:xfrm>
            <a:prstGeom prst="rect">
              <a:avLst/>
            </a:prstGeom>
          </p:spPr>
        </p:pic>
        <p:pic>
          <p:nvPicPr>
            <p:cNvPr id="371" name="Picture 370" descr="A close up of a logo&#10;&#10;Description generated with very high confidence">
              <a:extLst>
                <a:ext uri="{FF2B5EF4-FFF2-40B4-BE49-F238E27FC236}">
                  <a16:creationId xmlns:a16="http://schemas.microsoft.com/office/drawing/2014/main" id="{47BE9336-E1B9-4C36-91B3-B4BBCF4D14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4301744"/>
              <a:ext cx="341513" cy="333408"/>
            </a:xfrm>
            <a:prstGeom prst="rect">
              <a:avLst/>
            </a:prstGeom>
          </p:spPr>
        </p:pic>
        <p:pic>
          <p:nvPicPr>
            <p:cNvPr id="372" name="Picture 371" descr="A close up of a logo&#10;&#10;Description generated with very high confidence">
              <a:extLst>
                <a:ext uri="{FF2B5EF4-FFF2-40B4-BE49-F238E27FC236}">
                  <a16:creationId xmlns:a16="http://schemas.microsoft.com/office/drawing/2014/main" id="{F1CB38BF-CE53-48DA-923B-6E8E93E8BB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4301744"/>
              <a:ext cx="341513" cy="333408"/>
            </a:xfrm>
            <a:prstGeom prst="rect">
              <a:avLst/>
            </a:prstGeom>
          </p:spPr>
        </p:pic>
        <p:pic>
          <p:nvPicPr>
            <p:cNvPr id="373" name="Picture 372" descr="A close up of a logo&#10;&#10;Description generated with very high confidence">
              <a:extLst>
                <a:ext uri="{FF2B5EF4-FFF2-40B4-BE49-F238E27FC236}">
                  <a16:creationId xmlns:a16="http://schemas.microsoft.com/office/drawing/2014/main" id="{433C20D6-C3AD-488E-9347-B1100EEE6D6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4306822"/>
              <a:ext cx="341513" cy="333408"/>
            </a:xfrm>
            <a:prstGeom prst="rect">
              <a:avLst/>
            </a:prstGeom>
          </p:spPr>
        </p:pic>
        <p:pic>
          <p:nvPicPr>
            <p:cNvPr id="374" name="Picture 373" descr="A close up of a logo&#10;&#10;Description generated with very high confidence">
              <a:extLst>
                <a:ext uri="{FF2B5EF4-FFF2-40B4-BE49-F238E27FC236}">
                  <a16:creationId xmlns:a16="http://schemas.microsoft.com/office/drawing/2014/main" id="{AF83E0EA-2B51-4D95-AFAE-04A4F6AF1A3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4296876"/>
              <a:ext cx="341513" cy="333408"/>
            </a:xfrm>
            <a:prstGeom prst="rect">
              <a:avLst/>
            </a:prstGeom>
          </p:spPr>
        </p:pic>
        <p:pic>
          <p:nvPicPr>
            <p:cNvPr id="375" name="Picture 374" descr="A close up of a logo&#10;&#10;Description generated with very high confidence">
              <a:extLst>
                <a:ext uri="{FF2B5EF4-FFF2-40B4-BE49-F238E27FC236}">
                  <a16:creationId xmlns:a16="http://schemas.microsoft.com/office/drawing/2014/main" id="{64561C54-97BB-4F1B-8525-1B07B909B2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4296876"/>
              <a:ext cx="341513" cy="333408"/>
            </a:xfrm>
            <a:prstGeom prst="rect">
              <a:avLst/>
            </a:prstGeom>
          </p:spPr>
        </p:pic>
        <p:pic>
          <p:nvPicPr>
            <p:cNvPr id="376" name="Picture 375" descr="A close up of a logo&#10;&#10;Description generated with very high confidence">
              <a:extLst>
                <a:ext uri="{FF2B5EF4-FFF2-40B4-BE49-F238E27FC236}">
                  <a16:creationId xmlns:a16="http://schemas.microsoft.com/office/drawing/2014/main" id="{D3EC4E4B-0887-4487-BB17-5DD60174C75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4306506"/>
              <a:ext cx="341513" cy="333408"/>
            </a:xfrm>
            <a:prstGeom prst="rect">
              <a:avLst/>
            </a:prstGeom>
          </p:spPr>
        </p:pic>
        <p:pic>
          <p:nvPicPr>
            <p:cNvPr id="377" name="Picture 376" descr="A close up of a logo&#10;&#10;Description generated with very high confidence">
              <a:extLst>
                <a:ext uri="{FF2B5EF4-FFF2-40B4-BE49-F238E27FC236}">
                  <a16:creationId xmlns:a16="http://schemas.microsoft.com/office/drawing/2014/main" id="{5BA06FF6-F499-4A23-B9C3-75588F5D2C8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4306506"/>
              <a:ext cx="341513" cy="333408"/>
            </a:xfrm>
            <a:prstGeom prst="rect">
              <a:avLst/>
            </a:prstGeom>
          </p:spPr>
        </p:pic>
        <p:pic>
          <p:nvPicPr>
            <p:cNvPr id="378" name="Picture 377" descr="A close up of a logo&#10;&#10;Description generated with very high confidence">
              <a:extLst>
                <a:ext uri="{FF2B5EF4-FFF2-40B4-BE49-F238E27FC236}">
                  <a16:creationId xmlns:a16="http://schemas.microsoft.com/office/drawing/2014/main" id="{6F18440B-9515-4004-876C-BAA52ECB1F0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4306506"/>
              <a:ext cx="341513" cy="333408"/>
            </a:xfrm>
            <a:prstGeom prst="rect">
              <a:avLst/>
            </a:prstGeom>
          </p:spPr>
        </p:pic>
        <p:pic>
          <p:nvPicPr>
            <p:cNvPr id="379" name="Picture 378" descr="A close up of a logo&#10;&#10;Description generated with very high confidence">
              <a:extLst>
                <a:ext uri="{FF2B5EF4-FFF2-40B4-BE49-F238E27FC236}">
                  <a16:creationId xmlns:a16="http://schemas.microsoft.com/office/drawing/2014/main" id="{76598887-A6D8-4756-9B3B-CC4739DDE09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4306506"/>
              <a:ext cx="341513" cy="333408"/>
            </a:xfrm>
            <a:prstGeom prst="rect">
              <a:avLst/>
            </a:prstGeom>
          </p:spPr>
        </p:pic>
        <p:pic>
          <p:nvPicPr>
            <p:cNvPr id="380" name="Picture 379" descr="A close up of a logo&#10;&#10;Description generated with very high confidence">
              <a:extLst>
                <a:ext uri="{FF2B5EF4-FFF2-40B4-BE49-F238E27FC236}">
                  <a16:creationId xmlns:a16="http://schemas.microsoft.com/office/drawing/2014/main" id="{0B67700A-EC0D-47D5-9CD9-9455E074CE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4306506"/>
              <a:ext cx="341513" cy="333408"/>
            </a:xfrm>
            <a:prstGeom prst="rect">
              <a:avLst/>
            </a:prstGeom>
          </p:spPr>
        </p:pic>
        <p:pic>
          <p:nvPicPr>
            <p:cNvPr id="381" name="Picture 380" descr="A close up of a logo&#10;&#10;Description generated with very high confidence">
              <a:extLst>
                <a:ext uri="{FF2B5EF4-FFF2-40B4-BE49-F238E27FC236}">
                  <a16:creationId xmlns:a16="http://schemas.microsoft.com/office/drawing/2014/main" id="{4191FCC9-5843-42D0-A425-AFB868E7D6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4306506"/>
              <a:ext cx="341513" cy="333408"/>
            </a:xfrm>
            <a:prstGeom prst="rect">
              <a:avLst/>
            </a:prstGeom>
          </p:spPr>
        </p:pic>
        <p:pic>
          <p:nvPicPr>
            <p:cNvPr id="382" name="Picture 381" descr="A close up of a logo&#10;&#10;Description generated with very high confidence">
              <a:extLst>
                <a:ext uri="{FF2B5EF4-FFF2-40B4-BE49-F238E27FC236}">
                  <a16:creationId xmlns:a16="http://schemas.microsoft.com/office/drawing/2014/main" id="{45C9D8B6-C39E-4E4D-9FC6-60F6A95E9F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4306506"/>
              <a:ext cx="341513" cy="333408"/>
            </a:xfrm>
            <a:prstGeom prst="rect">
              <a:avLst/>
            </a:prstGeom>
          </p:spPr>
        </p:pic>
        <p:pic>
          <p:nvPicPr>
            <p:cNvPr id="383" name="Picture 382" descr="A close up of a logo&#10;&#10;Description generated with very high confidence">
              <a:extLst>
                <a:ext uri="{FF2B5EF4-FFF2-40B4-BE49-F238E27FC236}">
                  <a16:creationId xmlns:a16="http://schemas.microsoft.com/office/drawing/2014/main" id="{DDA5BBE7-C404-4552-94C4-F3CF8B8883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4306506"/>
              <a:ext cx="341513" cy="333408"/>
            </a:xfrm>
            <a:prstGeom prst="rect">
              <a:avLst/>
            </a:prstGeom>
          </p:spPr>
        </p:pic>
        <p:pic>
          <p:nvPicPr>
            <p:cNvPr id="384" name="Picture 383" descr="A close up of a logo&#10;&#10;Description generated with very high confidence">
              <a:extLst>
                <a:ext uri="{FF2B5EF4-FFF2-40B4-BE49-F238E27FC236}">
                  <a16:creationId xmlns:a16="http://schemas.microsoft.com/office/drawing/2014/main" id="{D359EB29-47B5-474C-A00E-F5CE6C5DE0A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4311304"/>
              <a:ext cx="341513" cy="333408"/>
            </a:xfrm>
            <a:prstGeom prst="rect">
              <a:avLst/>
            </a:prstGeom>
          </p:spPr>
        </p:pic>
        <p:pic>
          <p:nvPicPr>
            <p:cNvPr id="385" name="Picture 384" descr="A close up of a logo&#10;&#10;Description generated with very high confidence">
              <a:extLst>
                <a:ext uri="{FF2B5EF4-FFF2-40B4-BE49-F238E27FC236}">
                  <a16:creationId xmlns:a16="http://schemas.microsoft.com/office/drawing/2014/main" id="{A5DC2291-76B5-4341-A657-7733617490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4306506"/>
              <a:ext cx="341513" cy="333408"/>
            </a:xfrm>
            <a:prstGeom prst="rect">
              <a:avLst/>
            </a:prstGeom>
          </p:spPr>
        </p:pic>
        <p:pic>
          <p:nvPicPr>
            <p:cNvPr id="386" name="Picture 385" descr="A close up of a logo&#10;&#10;Description generated with very high confidence">
              <a:extLst>
                <a:ext uri="{FF2B5EF4-FFF2-40B4-BE49-F238E27FC236}">
                  <a16:creationId xmlns:a16="http://schemas.microsoft.com/office/drawing/2014/main" id="{55717A92-2A36-4B7C-9BC2-EC589575A7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4817200"/>
              <a:ext cx="341513" cy="333408"/>
            </a:xfrm>
            <a:prstGeom prst="rect">
              <a:avLst/>
            </a:prstGeom>
          </p:spPr>
        </p:pic>
        <p:pic>
          <p:nvPicPr>
            <p:cNvPr id="387" name="Picture 386" descr="A close up of a logo&#10;&#10;Description generated with very high confidence">
              <a:extLst>
                <a:ext uri="{FF2B5EF4-FFF2-40B4-BE49-F238E27FC236}">
                  <a16:creationId xmlns:a16="http://schemas.microsoft.com/office/drawing/2014/main" id="{3AA27FAB-82BA-4BBC-B2FE-C0EA1F17D39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4817200"/>
              <a:ext cx="341513" cy="333408"/>
            </a:xfrm>
            <a:prstGeom prst="rect">
              <a:avLst/>
            </a:prstGeom>
          </p:spPr>
        </p:pic>
        <p:pic>
          <p:nvPicPr>
            <p:cNvPr id="388" name="Picture 387" descr="A close up of a logo&#10;&#10;Description generated with very high confidence">
              <a:extLst>
                <a:ext uri="{FF2B5EF4-FFF2-40B4-BE49-F238E27FC236}">
                  <a16:creationId xmlns:a16="http://schemas.microsoft.com/office/drawing/2014/main" id="{1C6866D2-671D-4D8E-95B5-32729A56F3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4822278"/>
              <a:ext cx="341513" cy="333408"/>
            </a:xfrm>
            <a:prstGeom prst="rect">
              <a:avLst/>
            </a:prstGeom>
          </p:spPr>
        </p:pic>
        <p:pic>
          <p:nvPicPr>
            <p:cNvPr id="389" name="Picture 388" descr="A close up of a logo&#10;&#10;Description generated with very high confidence">
              <a:extLst>
                <a:ext uri="{FF2B5EF4-FFF2-40B4-BE49-F238E27FC236}">
                  <a16:creationId xmlns:a16="http://schemas.microsoft.com/office/drawing/2014/main" id="{2988FCC8-2240-4545-AF9F-7FD2B2E457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4812332"/>
              <a:ext cx="341513" cy="333408"/>
            </a:xfrm>
            <a:prstGeom prst="rect">
              <a:avLst/>
            </a:prstGeom>
          </p:spPr>
        </p:pic>
        <p:pic>
          <p:nvPicPr>
            <p:cNvPr id="390" name="Picture 389" descr="A close up of a logo&#10;&#10;Description generated with very high confidence">
              <a:extLst>
                <a:ext uri="{FF2B5EF4-FFF2-40B4-BE49-F238E27FC236}">
                  <a16:creationId xmlns:a16="http://schemas.microsoft.com/office/drawing/2014/main" id="{1A16CC45-6AD5-4D81-A413-3D91E83CA7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4812332"/>
              <a:ext cx="341513" cy="333408"/>
            </a:xfrm>
            <a:prstGeom prst="rect">
              <a:avLst/>
            </a:prstGeom>
          </p:spPr>
        </p:pic>
        <p:pic>
          <p:nvPicPr>
            <p:cNvPr id="391" name="Picture 390" descr="A close up of a logo&#10;&#10;Description generated with very high confidence">
              <a:extLst>
                <a:ext uri="{FF2B5EF4-FFF2-40B4-BE49-F238E27FC236}">
                  <a16:creationId xmlns:a16="http://schemas.microsoft.com/office/drawing/2014/main" id="{08CB7411-58E7-4089-B83C-72DF4F67800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4821962"/>
              <a:ext cx="341513" cy="333408"/>
            </a:xfrm>
            <a:prstGeom prst="rect">
              <a:avLst/>
            </a:prstGeom>
          </p:spPr>
        </p:pic>
        <p:pic>
          <p:nvPicPr>
            <p:cNvPr id="392" name="Picture 391" descr="A close up of a logo&#10;&#10;Description generated with very high confidence">
              <a:extLst>
                <a:ext uri="{FF2B5EF4-FFF2-40B4-BE49-F238E27FC236}">
                  <a16:creationId xmlns:a16="http://schemas.microsoft.com/office/drawing/2014/main" id="{CDABF165-E039-4507-9422-3BBD11F6A7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4821962"/>
              <a:ext cx="341513" cy="333408"/>
            </a:xfrm>
            <a:prstGeom prst="rect">
              <a:avLst/>
            </a:prstGeom>
          </p:spPr>
        </p:pic>
        <p:pic>
          <p:nvPicPr>
            <p:cNvPr id="393" name="Picture 392" descr="A close up of a logo&#10;&#10;Description generated with very high confidence">
              <a:extLst>
                <a:ext uri="{FF2B5EF4-FFF2-40B4-BE49-F238E27FC236}">
                  <a16:creationId xmlns:a16="http://schemas.microsoft.com/office/drawing/2014/main" id="{B8D91189-3C94-4241-8B6D-125F4A2339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4821962"/>
              <a:ext cx="341513" cy="333408"/>
            </a:xfrm>
            <a:prstGeom prst="rect">
              <a:avLst/>
            </a:prstGeom>
          </p:spPr>
        </p:pic>
        <p:pic>
          <p:nvPicPr>
            <p:cNvPr id="394" name="Picture 393" descr="A close up of a logo&#10;&#10;Description generated with very high confidence">
              <a:extLst>
                <a:ext uri="{FF2B5EF4-FFF2-40B4-BE49-F238E27FC236}">
                  <a16:creationId xmlns:a16="http://schemas.microsoft.com/office/drawing/2014/main" id="{B3B72DC4-4361-4B28-8BD2-62F99D07569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4821962"/>
              <a:ext cx="341513" cy="333408"/>
            </a:xfrm>
            <a:prstGeom prst="rect">
              <a:avLst/>
            </a:prstGeom>
          </p:spPr>
        </p:pic>
        <p:pic>
          <p:nvPicPr>
            <p:cNvPr id="395" name="Picture 394" descr="A close up of a logo&#10;&#10;Description generated with very high confidence">
              <a:extLst>
                <a:ext uri="{FF2B5EF4-FFF2-40B4-BE49-F238E27FC236}">
                  <a16:creationId xmlns:a16="http://schemas.microsoft.com/office/drawing/2014/main" id="{5366B896-C0CE-451A-9CD9-BA4AEC40F8B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4821962"/>
              <a:ext cx="341513" cy="333408"/>
            </a:xfrm>
            <a:prstGeom prst="rect">
              <a:avLst/>
            </a:prstGeom>
          </p:spPr>
        </p:pic>
        <p:pic>
          <p:nvPicPr>
            <p:cNvPr id="396" name="Picture 395" descr="A close up of a logo&#10;&#10;Description generated with very high confidence">
              <a:extLst>
                <a:ext uri="{FF2B5EF4-FFF2-40B4-BE49-F238E27FC236}">
                  <a16:creationId xmlns:a16="http://schemas.microsoft.com/office/drawing/2014/main" id="{8C23A659-B1E7-4E53-B390-8D9565F542D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4821962"/>
              <a:ext cx="341513" cy="333408"/>
            </a:xfrm>
            <a:prstGeom prst="rect">
              <a:avLst/>
            </a:prstGeom>
          </p:spPr>
        </p:pic>
        <p:pic>
          <p:nvPicPr>
            <p:cNvPr id="397" name="Picture 396" descr="A close up of a logo&#10;&#10;Description generated with very high confidence">
              <a:extLst>
                <a:ext uri="{FF2B5EF4-FFF2-40B4-BE49-F238E27FC236}">
                  <a16:creationId xmlns:a16="http://schemas.microsoft.com/office/drawing/2014/main" id="{07456863-49B1-4562-923C-2D053FA9D6E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4821962"/>
              <a:ext cx="341513" cy="333408"/>
            </a:xfrm>
            <a:prstGeom prst="rect">
              <a:avLst/>
            </a:prstGeom>
          </p:spPr>
        </p:pic>
        <p:pic>
          <p:nvPicPr>
            <p:cNvPr id="398" name="Picture 397" descr="A close up of a logo&#10;&#10;Description generated with very high confidence">
              <a:extLst>
                <a:ext uri="{FF2B5EF4-FFF2-40B4-BE49-F238E27FC236}">
                  <a16:creationId xmlns:a16="http://schemas.microsoft.com/office/drawing/2014/main" id="{1458826A-76D4-4DC6-8972-659CA431546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4821962"/>
              <a:ext cx="341513" cy="333408"/>
            </a:xfrm>
            <a:prstGeom prst="rect">
              <a:avLst/>
            </a:prstGeom>
          </p:spPr>
        </p:pic>
        <p:pic>
          <p:nvPicPr>
            <p:cNvPr id="399" name="Picture 398" descr="A close up of a logo&#10;&#10;Description generated with very high confidence">
              <a:extLst>
                <a:ext uri="{FF2B5EF4-FFF2-40B4-BE49-F238E27FC236}">
                  <a16:creationId xmlns:a16="http://schemas.microsoft.com/office/drawing/2014/main" id="{39A55280-C45D-4262-B754-DF5BF00CFD4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4826760"/>
              <a:ext cx="341513" cy="333408"/>
            </a:xfrm>
            <a:prstGeom prst="rect">
              <a:avLst/>
            </a:prstGeom>
          </p:spPr>
        </p:pic>
        <p:pic>
          <p:nvPicPr>
            <p:cNvPr id="400" name="Picture 399" descr="A close up of a logo&#10;&#10;Description generated with very high confidence">
              <a:extLst>
                <a:ext uri="{FF2B5EF4-FFF2-40B4-BE49-F238E27FC236}">
                  <a16:creationId xmlns:a16="http://schemas.microsoft.com/office/drawing/2014/main" id="{B1998B11-4E01-42C7-8C52-23A35DD525F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4821962"/>
              <a:ext cx="341513" cy="333408"/>
            </a:xfrm>
            <a:prstGeom prst="rect">
              <a:avLst/>
            </a:prstGeom>
          </p:spPr>
        </p:pic>
        <p:pic>
          <p:nvPicPr>
            <p:cNvPr id="401" name="Picture 400" descr="A close up of a logo&#10;&#10;Description generated with very high confidence">
              <a:extLst>
                <a:ext uri="{FF2B5EF4-FFF2-40B4-BE49-F238E27FC236}">
                  <a16:creationId xmlns:a16="http://schemas.microsoft.com/office/drawing/2014/main" id="{88146521-9A7E-4EC3-9698-29E23CC01B2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5327532"/>
              <a:ext cx="341513" cy="333408"/>
            </a:xfrm>
            <a:prstGeom prst="rect">
              <a:avLst/>
            </a:prstGeom>
          </p:spPr>
        </p:pic>
        <p:pic>
          <p:nvPicPr>
            <p:cNvPr id="402" name="Picture 401" descr="A close up of a logo&#10;&#10;Description generated with very high confidence">
              <a:extLst>
                <a:ext uri="{FF2B5EF4-FFF2-40B4-BE49-F238E27FC236}">
                  <a16:creationId xmlns:a16="http://schemas.microsoft.com/office/drawing/2014/main" id="{18937F11-A2DD-428C-9E3D-98BE5B9E6EB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5327532"/>
              <a:ext cx="341513" cy="333408"/>
            </a:xfrm>
            <a:prstGeom prst="rect">
              <a:avLst/>
            </a:prstGeom>
          </p:spPr>
        </p:pic>
        <p:pic>
          <p:nvPicPr>
            <p:cNvPr id="403" name="Picture 402" descr="A close up of a logo&#10;&#10;Description generated with very high confidence">
              <a:extLst>
                <a:ext uri="{FF2B5EF4-FFF2-40B4-BE49-F238E27FC236}">
                  <a16:creationId xmlns:a16="http://schemas.microsoft.com/office/drawing/2014/main" id="{C6FD79D7-CF93-4D45-A708-88F24B3A73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5332610"/>
              <a:ext cx="341513" cy="333408"/>
            </a:xfrm>
            <a:prstGeom prst="rect">
              <a:avLst/>
            </a:prstGeom>
          </p:spPr>
        </p:pic>
        <p:pic>
          <p:nvPicPr>
            <p:cNvPr id="404" name="Picture 403" descr="A close up of a logo&#10;&#10;Description generated with very high confidence">
              <a:extLst>
                <a:ext uri="{FF2B5EF4-FFF2-40B4-BE49-F238E27FC236}">
                  <a16:creationId xmlns:a16="http://schemas.microsoft.com/office/drawing/2014/main" id="{980217B8-64FA-424D-9441-CE159932A6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5322664"/>
              <a:ext cx="341513" cy="333408"/>
            </a:xfrm>
            <a:prstGeom prst="rect">
              <a:avLst/>
            </a:prstGeom>
          </p:spPr>
        </p:pic>
        <p:pic>
          <p:nvPicPr>
            <p:cNvPr id="405" name="Picture 404" descr="A close up of a logo&#10;&#10;Description generated with very high confidence">
              <a:extLst>
                <a:ext uri="{FF2B5EF4-FFF2-40B4-BE49-F238E27FC236}">
                  <a16:creationId xmlns:a16="http://schemas.microsoft.com/office/drawing/2014/main" id="{6334E420-2F9F-464F-BE0C-2086D8B6394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5322664"/>
              <a:ext cx="341513" cy="333408"/>
            </a:xfrm>
            <a:prstGeom prst="rect">
              <a:avLst/>
            </a:prstGeom>
          </p:spPr>
        </p:pic>
        <p:pic>
          <p:nvPicPr>
            <p:cNvPr id="406" name="Picture 405" descr="A close up of a logo&#10;&#10;Description generated with very high confidence">
              <a:extLst>
                <a:ext uri="{FF2B5EF4-FFF2-40B4-BE49-F238E27FC236}">
                  <a16:creationId xmlns:a16="http://schemas.microsoft.com/office/drawing/2014/main" id="{A345283F-1D22-435F-812D-A11CC806C96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5332294"/>
              <a:ext cx="341513" cy="333408"/>
            </a:xfrm>
            <a:prstGeom prst="rect">
              <a:avLst/>
            </a:prstGeom>
          </p:spPr>
        </p:pic>
        <p:pic>
          <p:nvPicPr>
            <p:cNvPr id="407" name="Picture 406" descr="A close up of a logo&#10;&#10;Description generated with very high confidence">
              <a:extLst>
                <a:ext uri="{FF2B5EF4-FFF2-40B4-BE49-F238E27FC236}">
                  <a16:creationId xmlns:a16="http://schemas.microsoft.com/office/drawing/2014/main" id="{F6735713-3297-4705-A70F-22A37088EE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5332294"/>
              <a:ext cx="341513" cy="333408"/>
            </a:xfrm>
            <a:prstGeom prst="rect">
              <a:avLst/>
            </a:prstGeom>
          </p:spPr>
        </p:pic>
        <p:pic>
          <p:nvPicPr>
            <p:cNvPr id="408" name="Picture 407" descr="A close up of a logo&#10;&#10;Description generated with very high confidence">
              <a:extLst>
                <a:ext uri="{FF2B5EF4-FFF2-40B4-BE49-F238E27FC236}">
                  <a16:creationId xmlns:a16="http://schemas.microsoft.com/office/drawing/2014/main" id="{36730C94-B4BD-40A1-8D2C-C86A9B1909D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5332294"/>
              <a:ext cx="341513" cy="333408"/>
            </a:xfrm>
            <a:prstGeom prst="rect">
              <a:avLst/>
            </a:prstGeom>
          </p:spPr>
        </p:pic>
        <p:pic>
          <p:nvPicPr>
            <p:cNvPr id="409" name="Picture 408" descr="A close up of a logo&#10;&#10;Description generated with very high confidence">
              <a:extLst>
                <a:ext uri="{FF2B5EF4-FFF2-40B4-BE49-F238E27FC236}">
                  <a16:creationId xmlns:a16="http://schemas.microsoft.com/office/drawing/2014/main" id="{D929E682-30D4-4B63-BE96-F0C65C1EF5F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5332294"/>
              <a:ext cx="341513" cy="333408"/>
            </a:xfrm>
            <a:prstGeom prst="rect">
              <a:avLst/>
            </a:prstGeom>
          </p:spPr>
        </p:pic>
        <p:pic>
          <p:nvPicPr>
            <p:cNvPr id="410" name="Picture 409" descr="A close up of a logo&#10;&#10;Description generated with very high confidence">
              <a:extLst>
                <a:ext uri="{FF2B5EF4-FFF2-40B4-BE49-F238E27FC236}">
                  <a16:creationId xmlns:a16="http://schemas.microsoft.com/office/drawing/2014/main" id="{1CCBCCC9-D151-41C3-81B1-3B61110993A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5332294"/>
              <a:ext cx="341513" cy="333408"/>
            </a:xfrm>
            <a:prstGeom prst="rect">
              <a:avLst/>
            </a:prstGeom>
          </p:spPr>
        </p:pic>
        <p:pic>
          <p:nvPicPr>
            <p:cNvPr id="411" name="Picture 410" descr="A close up of a logo&#10;&#10;Description generated with very high confidence">
              <a:extLst>
                <a:ext uri="{FF2B5EF4-FFF2-40B4-BE49-F238E27FC236}">
                  <a16:creationId xmlns:a16="http://schemas.microsoft.com/office/drawing/2014/main" id="{AC5506B6-CA76-479C-959F-254EC4811A1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5332294"/>
              <a:ext cx="341513" cy="333408"/>
            </a:xfrm>
            <a:prstGeom prst="rect">
              <a:avLst/>
            </a:prstGeom>
          </p:spPr>
        </p:pic>
        <p:pic>
          <p:nvPicPr>
            <p:cNvPr id="412" name="Picture 411" descr="A close up of a logo&#10;&#10;Description generated with very high confidence">
              <a:extLst>
                <a:ext uri="{FF2B5EF4-FFF2-40B4-BE49-F238E27FC236}">
                  <a16:creationId xmlns:a16="http://schemas.microsoft.com/office/drawing/2014/main" id="{0A0CF8D2-6C67-4308-BDDE-C7383C41A4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5332294"/>
              <a:ext cx="341513" cy="333408"/>
            </a:xfrm>
            <a:prstGeom prst="rect">
              <a:avLst/>
            </a:prstGeom>
          </p:spPr>
        </p:pic>
        <p:pic>
          <p:nvPicPr>
            <p:cNvPr id="413" name="Picture 412" descr="A close up of a logo&#10;&#10;Description generated with very high confidence">
              <a:extLst>
                <a:ext uri="{FF2B5EF4-FFF2-40B4-BE49-F238E27FC236}">
                  <a16:creationId xmlns:a16="http://schemas.microsoft.com/office/drawing/2014/main" id="{DC59C61F-461F-4000-A881-FEF5092F18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5332294"/>
              <a:ext cx="341513" cy="333408"/>
            </a:xfrm>
            <a:prstGeom prst="rect">
              <a:avLst/>
            </a:prstGeom>
          </p:spPr>
        </p:pic>
        <p:pic>
          <p:nvPicPr>
            <p:cNvPr id="414" name="Picture 413" descr="A close up of a logo&#10;&#10;Description generated with very high confidence">
              <a:extLst>
                <a:ext uri="{FF2B5EF4-FFF2-40B4-BE49-F238E27FC236}">
                  <a16:creationId xmlns:a16="http://schemas.microsoft.com/office/drawing/2014/main" id="{FCEA40B1-51E6-489D-A730-82FD5354A58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5337092"/>
              <a:ext cx="341513" cy="333408"/>
            </a:xfrm>
            <a:prstGeom prst="rect">
              <a:avLst/>
            </a:prstGeom>
          </p:spPr>
        </p:pic>
        <p:pic>
          <p:nvPicPr>
            <p:cNvPr id="415" name="Picture 414" descr="A close up of a logo&#10;&#10;Description generated with very high confidence">
              <a:extLst>
                <a:ext uri="{FF2B5EF4-FFF2-40B4-BE49-F238E27FC236}">
                  <a16:creationId xmlns:a16="http://schemas.microsoft.com/office/drawing/2014/main" id="{4693FC16-C6F3-4EE6-BB32-B5B9B7D4525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5332294"/>
              <a:ext cx="341513" cy="333408"/>
            </a:xfrm>
            <a:prstGeom prst="rect">
              <a:avLst/>
            </a:prstGeom>
          </p:spPr>
        </p:pic>
        <p:pic>
          <p:nvPicPr>
            <p:cNvPr id="416" name="Picture 415" descr="A close up of a logo&#10;&#10;Description generated with very high confidence">
              <a:extLst>
                <a:ext uri="{FF2B5EF4-FFF2-40B4-BE49-F238E27FC236}">
                  <a16:creationId xmlns:a16="http://schemas.microsoft.com/office/drawing/2014/main" id="{9AA35223-91B7-4AE1-A10D-1276A99CE4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5838289"/>
              <a:ext cx="341513" cy="333408"/>
            </a:xfrm>
            <a:prstGeom prst="rect">
              <a:avLst/>
            </a:prstGeom>
          </p:spPr>
        </p:pic>
        <p:pic>
          <p:nvPicPr>
            <p:cNvPr id="417" name="Picture 416" descr="A close up of a logo&#10;&#10;Description generated with very high confidence">
              <a:extLst>
                <a:ext uri="{FF2B5EF4-FFF2-40B4-BE49-F238E27FC236}">
                  <a16:creationId xmlns:a16="http://schemas.microsoft.com/office/drawing/2014/main" id="{75F2F6C7-F35B-47D4-B3F0-03A7EF87D0A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5838289"/>
              <a:ext cx="341513" cy="333408"/>
            </a:xfrm>
            <a:prstGeom prst="rect">
              <a:avLst/>
            </a:prstGeom>
          </p:spPr>
        </p:pic>
        <p:pic>
          <p:nvPicPr>
            <p:cNvPr id="418" name="Picture 417" descr="A close up of a logo&#10;&#10;Description generated with very high confidence">
              <a:extLst>
                <a:ext uri="{FF2B5EF4-FFF2-40B4-BE49-F238E27FC236}">
                  <a16:creationId xmlns:a16="http://schemas.microsoft.com/office/drawing/2014/main" id="{D9511ADF-36AC-41AA-8AF3-FF6C41EBD3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5843367"/>
              <a:ext cx="341513" cy="333408"/>
            </a:xfrm>
            <a:prstGeom prst="rect">
              <a:avLst/>
            </a:prstGeom>
          </p:spPr>
        </p:pic>
        <p:pic>
          <p:nvPicPr>
            <p:cNvPr id="419" name="Picture 418" descr="A close up of a logo&#10;&#10;Description generated with very high confidence">
              <a:extLst>
                <a:ext uri="{FF2B5EF4-FFF2-40B4-BE49-F238E27FC236}">
                  <a16:creationId xmlns:a16="http://schemas.microsoft.com/office/drawing/2014/main" id="{25FF9CCE-6722-48F6-8C6F-D9B0D6B745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5833421"/>
              <a:ext cx="341513" cy="333408"/>
            </a:xfrm>
            <a:prstGeom prst="rect">
              <a:avLst/>
            </a:prstGeom>
          </p:spPr>
        </p:pic>
        <p:pic>
          <p:nvPicPr>
            <p:cNvPr id="420" name="Picture 419" descr="A close up of a logo&#10;&#10;Description generated with very high confidence">
              <a:extLst>
                <a:ext uri="{FF2B5EF4-FFF2-40B4-BE49-F238E27FC236}">
                  <a16:creationId xmlns:a16="http://schemas.microsoft.com/office/drawing/2014/main" id="{375BB6FF-2168-43BE-9925-D95B6A67486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5833421"/>
              <a:ext cx="341513" cy="333408"/>
            </a:xfrm>
            <a:prstGeom prst="rect">
              <a:avLst/>
            </a:prstGeom>
          </p:spPr>
        </p:pic>
        <p:pic>
          <p:nvPicPr>
            <p:cNvPr id="421" name="Picture 420" descr="A close up of a logo&#10;&#10;Description generated with very high confidence">
              <a:extLst>
                <a:ext uri="{FF2B5EF4-FFF2-40B4-BE49-F238E27FC236}">
                  <a16:creationId xmlns:a16="http://schemas.microsoft.com/office/drawing/2014/main" id="{7D704D22-9616-41DC-AA02-95EEF226D1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5843051"/>
              <a:ext cx="341513" cy="333408"/>
            </a:xfrm>
            <a:prstGeom prst="rect">
              <a:avLst/>
            </a:prstGeom>
          </p:spPr>
        </p:pic>
        <p:pic>
          <p:nvPicPr>
            <p:cNvPr id="422" name="Picture 421" descr="A close up of a logo&#10;&#10;Description generated with very high confidence">
              <a:extLst>
                <a:ext uri="{FF2B5EF4-FFF2-40B4-BE49-F238E27FC236}">
                  <a16:creationId xmlns:a16="http://schemas.microsoft.com/office/drawing/2014/main" id="{E82FFB4C-EFF5-44D0-A0D1-F8DB48861C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5843051"/>
              <a:ext cx="341513" cy="333408"/>
            </a:xfrm>
            <a:prstGeom prst="rect">
              <a:avLst/>
            </a:prstGeom>
          </p:spPr>
        </p:pic>
        <p:pic>
          <p:nvPicPr>
            <p:cNvPr id="423" name="Picture 422" descr="A close up of a logo&#10;&#10;Description generated with very high confidence">
              <a:extLst>
                <a:ext uri="{FF2B5EF4-FFF2-40B4-BE49-F238E27FC236}">
                  <a16:creationId xmlns:a16="http://schemas.microsoft.com/office/drawing/2014/main" id="{5C450CC8-C399-41A5-A309-49C3ECA4698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5843051"/>
              <a:ext cx="341513" cy="333408"/>
            </a:xfrm>
            <a:prstGeom prst="rect">
              <a:avLst/>
            </a:prstGeom>
          </p:spPr>
        </p:pic>
        <p:pic>
          <p:nvPicPr>
            <p:cNvPr id="424" name="Picture 423" descr="A close up of a logo&#10;&#10;Description generated with very high confidence">
              <a:extLst>
                <a:ext uri="{FF2B5EF4-FFF2-40B4-BE49-F238E27FC236}">
                  <a16:creationId xmlns:a16="http://schemas.microsoft.com/office/drawing/2014/main" id="{01599F35-929B-40F3-BBA4-A543DB75630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5843051"/>
              <a:ext cx="341513" cy="333408"/>
            </a:xfrm>
            <a:prstGeom prst="rect">
              <a:avLst/>
            </a:prstGeom>
          </p:spPr>
        </p:pic>
        <p:pic>
          <p:nvPicPr>
            <p:cNvPr id="425" name="Picture 424" descr="A close up of a logo&#10;&#10;Description generated with very high confidence">
              <a:extLst>
                <a:ext uri="{FF2B5EF4-FFF2-40B4-BE49-F238E27FC236}">
                  <a16:creationId xmlns:a16="http://schemas.microsoft.com/office/drawing/2014/main" id="{F15B28F1-9DF6-47EC-932B-A7F9B1F126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5843051"/>
              <a:ext cx="341513" cy="333408"/>
            </a:xfrm>
            <a:prstGeom prst="rect">
              <a:avLst/>
            </a:prstGeom>
          </p:spPr>
        </p:pic>
        <p:pic>
          <p:nvPicPr>
            <p:cNvPr id="426" name="Picture 425" descr="A close up of a logo&#10;&#10;Description generated with very high confidence">
              <a:extLst>
                <a:ext uri="{FF2B5EF4-FFF2-40B4-BE49-F238E27FC236}">
                  <a16:creationId xmlns:a16="http://schemas.microsoft.com/office/drawing/2014/main" id="{736F88AB-FDA4-4A10-BF77-66A97F7A88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5843051"/>
              <a:ext cx="341513" cy="333408"/>
            </a:xfrm>
            <a:prstGeom prst="rect">
              <a:avLst/>
            </a:prstGeom>
          </p:spPr>
        </p:pic>
        <p:pic>
          <p:nvPicPr>
            <p:cNvPr id="427" name="Picture 426" descr="A close up of a logo&#10;&#10;Description generated with very high confidence">
              <a:extLst>
                <a:ext uri="{FF2B5EF4-FFF2-40B4-BE49-F238E27FC236}">
                  <a16:creationId xmlns:a16="http://schemas.microsoft.com/office/drawing/2014/main" id="{7DE5D614-79DB-4AD2-9479-EF94E474D2E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5843051"/>
              <a:ext cx="341513" cy="333408"/>
            </a:xfrm>
            <a:prstGeom prst="rect">
              <a:avLst/>
            </a:prstGeom>
          </p:spPr>
        </p:pic>
        <p:pic>
          <p:nvPicPr>
            <p:cNvPr id="428" name="Picture 427" descr="A close up of a logo&#10;&#10;Description generated with very high confidence">
              <a:extLst>
                <a:ext uri="{FF2B5EF4-FFF2-40B4-BE49-F238E27FC236}">
                  <a16:creationId xmlns:a16="http://schemas.microsoft.com/office/drawing/2014/main" id="{C6FEB241-B7C6-4A88-B384-20AE0E181FA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5843051"/>
              <a:ext cx="341513" cy="333408"/>
            </a:xfrm>
            <a:prstGeom prst="rect">
              <a:avLst/>
            </a:prstGeom>
          </p:spPr>
        </p:pic>
        <p:pic>
          <p:nvPicPr>
            <p:cNvPr id="429" name="Picture 428" descr="A close up of a logo&#10;&#10;Description generated with very high confidence">
              <a:extLst>
                <a:ext uri="{FF2B5EF4-FFF2-40B4-BE49-F238E27FC236}">
                  <a16:creationId xmlns:a16="http://schemas.microsoft.com/office/drawing/2014/main" id="{47E1E483-BFCA-4877-9447-AF5CFA2E7DF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5847849"/>
              <a:ext cx="341513" cy="333408"/>
            </a:xfrm>
            <a:prstGeom prst="rect">
              <a:avLst/>
            </a:prstGeom>
          </p:spPr>
        </p:pic>
        <p:pic>
          <p:nvPicPr>
            <p:cNvPr id="430" name="Picture 429" descr="A close up of a logo&#10;&#10;Description generated with very high confidence">
              <a:extLst>
                <a:ext uri="{FF2B5EF4-FFF2-40B4-BE49-F238E27FC236}">
                  <a16:creationId xmlns:a16="http://schemas.microsoft.com/office/drawing/2014/main" id="{4FBDAA62-7272-4601-B145-A818419290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5843051"/>
              <a:ext cx="341513" cy="333408"/>
            </a:xfrm>
            <a:prstGeom prst="rect">
              <a:avLst/>
            </a:prstGeom>
          </p:spPr>
        </p:pic>
        <p:pic>
          <p:nvPicPr>
            <p:cNvPr id="431" name="Picture 430" descr="A close up of a logo&#10;&#10;Description generated with very high confidence">
              <a:extLst>
                <a:ext uri="{FF2B5EF4-FFF2-40B4-BE49-F238E27FC236}">
                  <a16:creationId xmlns:a16="http://schemas.microsoft.com/office/drawing/2014/main" id="{39073DB3-67C7-40C9-AEEB-8850014203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410865" y="6355931"/>
              <a:ext cx="341513" cy="333408"/>
            </a:xfrm>
            <a:prstGeom prst="rect">
              <a:avLst/>
            </a:prstGeom>
          </p:spPr>
        </p:pic>
        <p:pic>
          <p:nvPicPr>
            <p:cNvPr id="432" name="Picture 431" descr="A close up of a logo&#10;&#10;Description generated with very high confidence">
              <a:extLst>
                <a:ext uri="{FF2B5EF4-FFF2-40B4-BE49-F238E27FC236}">
                  <a16:creationId xmlns:a16="http://schemas.microsoft.com/office/drawing/2014/main" id="{2684D29F-3292-46B2-A2A0-19CC0DC9232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872158" y="6355931"/>
              <a:ext cx="341513" cy="333408"/>
            </a:xfrm>
            <a:prstGeom prst="rect">
              <a:avLst/>
            </a:prstGeom>
          </p:spPr>
        </p:pic>
        <p:pic>
          <p:nvPicPr>
            <p:cNvPr id="433" name="Picture 432" descr="A close up of a logo&#10;&#10;Description generated with very high confidence">
              <a:extLst>
                <a:ext uri="{FF2B5EF4-FFF2-40B4-BE49-F238E27FC236}">
                  <a16:creationId xmlns:a16="http://schemas.microsoft.com/office/drawing/2014/main" id="{29DD81F2-B15D-4B01-B093-0AD4FBA2630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718745" y="6361009"/>
              <a:ext cx="341513" cy="333408"/>
            </a:xfrm>
            <a:prstGeom prst="rect">
              <a:avLst/>
            </a:prstGeom>
          </p:spPr>
        </p:pic>
        <p:pic>
          <p:nvPicPr>
            <p:cNvPr id="434" name="Picture 433" descr="A close up of a logo&#10;&#10;Description generated with very high confidence">
              <a:extLst>
                <a:ext uri="{FF2B5EF4-FFF2-40B4-BE49-F238E27FC236}">
                  <a16:creationId xmlns:a16="http://schemas.microsoft.com/office/drawing/2014/main" id="{2BBA6B43-DA08-43DF-9C87-BFF672469F8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0331251" y="6351063"/>
              <a:ext cx="341513" cy="333408"/>
            </a:xfrm>
            <a:prstGeom prst="rect">
              <a:avLst/>
            </a:prstGeom>
          </p:spPr>
        </p:pic>
        <p:pic>
          <p:nvPicPr>
            <p:cNvPr id="435" name="Picture 434" descr="A close up of a logo&#10;&#10;Description generated with very high confidence">
              <a:extLst>
                <a:ext uri="{FF2B5EF4-FFF2-40B4-BE49-F238E27FC236}">
                  <a16:creationId xmlns:a16="http://schemas.microsoft.com/office/drawing/2014/main" id="{42FB0169-5CD9-4B7E-919A-A8FAA3BF0E5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790344" y="6351063"/>
              <a:ext cx="341513" cy="333408"/>
            </a:xfrm>
            <a:prstGeom prst="rect">
              <a:avLst/>
            </a:prstGeom>
          </p:spPr>
        </p:pic>
        <p:pic>
          <p:nvPicPr>
            <p:cNvPr id="436" name="Picture 435" descr="A close up of a logo&#10;&#10;Description generated with very high confidence">
              <a:extLst>
                <a:ext uri="{FF2B5EF4-FFF2-40B4-BE49-F238E27FC236}">
                  <a16:creationId xmlns:a16="http://schemas.microsoft.com/office/drawing/2014/main" id="{917CE0FC-6327-4AA3-ACB6-CF8DFCAA84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9253019" y="6360693"/>
              <a:ext cx="341513" cy="333408"/>
            </a:xfrm>
            <a:prstGeom prst="rect">
              <a:avLst/>
            </a:prstGeom>
          </p:spPr>
        </p:pic>
        <p:pic>
          <p:nvPicPr>
            <p:cNvPr id="437" name="Picture 436" descr="A close up of a logo&#10;&#10;Description generated with very high confidence">
              <a:extLst>
                <a:ext uri="{FF2B5EF4-FFF2-40B4-BE49-F238E27FC236}">
                  <a16:creationId xmlns:a16="http://schemas.microsoft.com/office/drawing/2014/main" id="{3CC9D0E1-3419-428B-8E67-353E6AF436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8180042" y="6360693"/>
              <a:ext cx="341513" cy="333408"/>
            </a:xfrm>
            <a:prstGeom prst="rect">
              <a:avLst/>
            </a:prstGeom>
          </p:spPr>
        </p:pic>
        <p:pic>
          <p:nvPicPr>
            <p:cNvPr id="438" name="Picture 437" descr="A close up of a logo&#10;&#10;Description generated with very high confidence">
              <a:extLst>
                <a:ext uri="{FF2B5EF4-FFF2-40B4-BE49-F238E27FC236}">
                  <a16:creationId xmlns:a16="http://schemas.microsoft.com/office/drawing/2014/main" id="{33B71944-5514-4958-B93A-0B118B9AD33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641335" y="6360693"/>
              <a:ext cx="341513" cy="333408"/>
            </a:xfrm>
            <a:prstGeom prst="rect">
              <a:avLst/>
            </a:prstGeom>
          </p:spPr>
        </p:pic>
        <p:pic>
          <p:nvPicPr>
            <p:cNvPr id="439" name="Picture 438" descr="A close up of a logo&#10;&#10;Description generated with very high confidence">
              <a:extLst>
                <a:ext uri="{FF2B5EF4-FFF2-40B4-BE49-F238E27FC236}">
                  <a16:creationId xmlns:a16="http://schemas.microsoft.com/office/drawing/2014/main" id="{D1623ADC-22E1-4D84-91EC-BE9C7BF81ED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7099905" y="6360693"/>
              <a:ext cx="341513" cy="333408"/>
            </a:xfrm>
            <a:prstGeom prst="rect">
              <a:avLst/>
            </a:prstGeom>
          </p:spPr>
        </p:pic>
        <p:pic>
          <p:nvPicPr>
            <p:cNvPr id="440" name="Picture 439" descr="A close up of a logo&#10;&#10;Description generated with very high confidence">
              <a:extLst>
                <a:ext uri="{FF2B5EF4-FFF2-40B4-BE49-F238E27FC236}">
                  <a16:creationId xmlns:a16="http://schemas.microsoft.com/office/drawing/2014/main" id="{B413886D-0EC9-4EC7-B5B1-E7CFFDA441D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567425" y="6360693"/>
              <a:ext cx="341513" cy="333408"/>
            </a:xfrm>
            <a:prstGeom prst="rect">
              <a:avLst/>
            </a:prstGeom>
          </p:spPr>
        </p:pic>
        <p:pic>
          <p:nvPicPr>
            <p:cNvPr id="441" name="Picture 440" descr="A close up of a logo&#10;&#10;Description generated with very high confidence">
              <a:extLst>
                <a:ext uri="{FF2B5EF4-FFF2-40B4-BE49-F238E27FC236}">
                  <a16:creationId xmlns:a16="http://schemas.microsoft.com/office/drawing/2014/main" id="{B7E1C1E3-D0C0-4176-93F8-3C81BB3366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6024934" y="6360693"/>
              <a:ext cx="341513" cy="333408"/>
            </a:xfrm>
            <a:prstGeom prst="rect">
              <a:avLst/>
            </a:prstGeom>
          </p:spPr>
        </p:pic>
        <p:pic>
          <p:nvPicPr>
            <p:cNvPr id="442" name="Picture 441" descr="A close up of a logo&#10;&#10;Description generated with very high confidence">
              <a:extLst>
                <a:ext uri="{FF2B5EF4-FFF2-40B4-BE49-F238E27FC236}">
                  <a16:creationId xmlns:a16="http://schemas.microsoft.com/office/drawing/2014/main" id="{61C72286-5C64-43C0-9EE3-F548BBC69F8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5484027" y="6360693"/>
              <a:ext cx="341513" cy="333408"/>
            </a:xfrm>
            <a:prstGeom prst="rect">
              <a:avLst/>
            </a:prstGeom>
          </p:spPr>
        </p:pic>
        <p:pic>
          <p:nvPicPr>
            <p:cNvPr id="443" name="Picture 442" descr="A close up of a logo&#10;&#10;Description generated with very high confidence">
              <a:extLst>
                <a:ext uri="{FF2B5EF4-FFF2-40B4-BE49-F238E27FC236}">
                  <a16:creationId xmlns:a16="http://schemas.microsoft.com/office/drawing/2014/main" id="{C418D9CE-1932-4D57-AA53-CE71C851B39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941536" y="6360693"/>
              <a:ext cx="341513" cy="333408"/>
            </a:xfrm>
            <a:prstGeom prst="rect">
              <a:avLst/>
            </a:prstGeom>
          </p:spPr>
        </p:pic>
        <p:pic>
          <p:nvPicPr>
            <p:cNvPr id="444" name="Picture 443" descr="A close up of a logo&#10;&#10;Description generated with very high confidence">
              <a:extLst>
                <a:ext uri="{FF2B5EF4-FFF2-40B4-BE49-F238E27FC236}">
                  <a16:creationId xmlns:a16="http://schemas.microsoft.com/office/drawing/2014/main" id="{58C2877F-ED68-4747-BB23-E7827A32288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4399045" y="6365491"/>
              <a:ext cx="341513" cy="333408"/>
            </a:xfrm>
            <a:prstGeom prst="rect">
              <a:avLst/>
            </a:prstGeom>
          </p:spPr>
        </p:pic>
        <p:pic>
          <p:nvPicPr>
            <p:cNvPr id="445" name="Picture 444" descr="A close up of a logo&#10;&#10;Description generated with very high confidence">
              <a:extLst>
                <a:ext uri="{FF2B5EF4-FFF2-40B4-BE49-F238E27FC236}">
                  <a16:creationId xmlns:a16="http://schemas.microsoft.com/office/drawing/2014/main" id="{ECE0ED51-BABD-46D1-9FD6-692EC34B31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 b="-18"/>
            <a:stretch/>
          </p:blipFill>
          <p:spPr>
            <a:xfrm>
              <a:off x="11949568" y="6360693"/>
              <a:ext cx="341513" cy="333408"/>
            </a:xfrm>
            <a:prstGeom prst="rect">
              <a:avLst/>
            </a:prstGeom>
          </p:spPr>
        </p:pic>
      </p:gr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494" y="437106"/>
            <a:ext cx="1335673" cy="190278"/>
          </a:xfrm>
          <a:prstGeom prst="rect">
            <a:avLst/>
          </a:prstGeom>
        </p:spPr>
      </p:pic>
      <p:sp>
        <p:nvSpPr>
          <p:cNvPr id="249" name="Rectangle 248">
            <a:extLst>
              <a:ext uri="{FF2B5EF4-FFF2-40B4-BE49-F238E27FC236}">
                <a16:creationId xmlns:a16="http://schemas.microsoft.com/office/drawing/2014/main" id="{E543FD11-D5F3-4B89-B3BE-891E43A9A5CC}"/>
              </a:ext>
              <a:ext uri="{C183D7F6-B498-43B3-948B-1728B52AA6E4}">
                <adec:decorative xmlns:adec="http://schemas.microsoft.com/office/drawing/2017/decorative" val="1"/>
              </a:ext>
            </a:extLst>
          </p:cNvPr>
          <p:cNvSpPr/>
          <p:nvPr userDrawn="1"/>
        </p:nvSpPr>
        <p:spPr bwMode="auto">
          <a:xfrm>
            <a:off x="4312570" y="-3325"/>
            <a:ext cx="6634011" cy="6861325"/>
          </a:xfrm>
          <a:prstGeom prst="rect">
            <a:avLst/>
          </a:prstGeom>
          <a:gradFill>
            <a:gsLst>
              <a:gs pos="84000">
                <a:srgbClr val="0078D7">
                  <a:alpha val="0"/>
                </a:srgbClr>
              </a:gs>
              <a:gs pos="14000">
                <a:schemeClr val="tx2"/>
              </a:gs>
            </a:gsLst>
            <a:lin ang="20400000" scaled="0"/>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446" name="Text Box 3">
            <a:extLst>
              <a:ext uri="{FF2B5EF4-FFF2-40B4-BE49-F238E27FC236}">
                <a16:creationId xmlns:a16="http://schemas.microsoft.com/office/drawing/2014/main" id="{1CF7302B-E8AB-489A-A52D-4804E1AE6113}"/>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spTree>
    <p:extLst>
      <p:ext uri="{BB962C8B-B14F-4D97-AF65-F5344CB8AC3E}">
        <p14:creationId xmlns:p14="http://schemas.microsoft.com/office/powerpoint/2010/main" val="8912852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9"/>
            <a:ext cx="11802894" cy="1451679"/>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66301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776902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1566583"/>
          </a:xfrm>
        </p:spPr>
        <p:txBody>
          <a:bodyPr>
            <a:spAutoFit/>
          </a:bodyPr>
          <a:lstStyle>
            <a:lvl1pPr>
              <a:defRPr sz="2400">
                <a:latin typeface="Segoe UI Semilight" panose="020B0402040204020203" pitchFamily="34" charset="0"/>
                <a:cs typeface="Segoe UI Semilight" panose="020B0402040204020203" pitchFamily="34" charset="0"/>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0FA09FA5-87FE-4058-ABAF-64E38F7870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882391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person standing in a room&#10;&#10;Description automatically generated">
            <a:extLst>
              <a:ext uri="{FF2B5EF4-FFF2-40B4-BE49-F238E27FC236}">
                <a16:creationId xmlns:a16="http://schemas.microsoft.com/office/drawing/2014/main" id="{4DF305EE-63F9-4CA6-BD56-FE717E6B0048}"/>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1" cy="6858000"/>
          </a:xfrm>
          <a:prstGeom prst="rect">
            <a:avLst/>
          </a:prstGeom>
        </p:spPr>
      </p:pic>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095778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1777792"/>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3477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43937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1025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762320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377343646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469984"/>
            <a:ext cx="12192000" cy="539524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a:t>Edit Master text styles</a:t>
            </a:r>
          </a:p>
        </p:txBody>
      </p:sp>
    </p:spTree>
    <p:extLst>
      <p:ext uri="{BB962C8B-B14F-4D97-AF65-F5344CB8AC3E}">
        <p14:creationId xmlns:p14="http://schemas.microsoft.com/office/powerpoint/2010/main" val="285857548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5021217" cy="1046440"/>
          </a:xfrm>
        </p:spPr>
        <p:txBody>
          <a:bodyPr vert="horz" wrap="square" lIns="146304" tIns="91440" rIns="146304" bIns="91440" rtlCol="0" anchor="t">
            <a:noAutofit/>
          </a:bodyPr>
          <a:lstStyle>
            <a:lvl1pPr algn="l">
              <a:defRPr lang="en-US" sz="2800" cap="all" spc="500">
                <a:solidFill>
                  <a:schemeClr val="tx2"/>
                </a:solidFill>
                <a:latin typeface="Segoe UI Semilight" charset="0"/>
                <a:cs typeface="Segoe UI Semilight" charset="0"/>
              </a:defRPr>
            </a:lvl1pPr>
          </a:lstStyle>
          <a:p>
            <a:pPr marL="0" lvl="0" defTabSz="914400">
              <a:lnSpc>
                <a:spcPct val="100000"/>
              </a:lnSpc>
            </a:pPr>
            <a:r>
              <a:rPr lang="en-US"/>
              <a:t>Click to edit Master title style</a:t>
            </a:r>
          </a:p>
        </p:txBody>
      </p:sp>
    </p:spTree>
    <p:extLst>
      <p:ext uri="{BB962C8B-B14F-4D97-AF65-F5344CB8AC3E}">
        <p14:creationId xmlns:p14="http://schemas.microsoft.com/office/powerpoint/2010/main" val="265277076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tx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tx1"/>
                </a:solidFill>
                <a:latin typeface="+mn-lt"/>
                <a:ea typeface="+mn-ea"/>
                <a:cs typeface="Times New Roman" panose="02020603050405020304" pitchFamily="18" charset="0"/>
              </a:defRPr>
            </a:lvl2pPr>
            <a:lvl3pPr marL="569913" indent="-228600" defTabSz="762000">
              <a:buClr>
                <a:schemeClr val="tx2"/>
              </a:buClr>
              <a:defRPr spc="100" baseline="0">
                <a:solidFill>
                  <a:schemeClr val="tx1"/>
                </a:solidFill>
              </a:defRPr>
            </a:lvl3pPr>
            <a:lvl4pPr marL="914400" indent="-228600" defTabSz="762000">
              <a:buClr>
                <a:schemeClr val="tx2"/>
              </a:buClr>
              <a:defRPr spc="100" baseline="0">
                <a:solidFill>
                  <a:schemeClr val="tx1"/>
                </a:solidFill>
              </a:defRPr>
            </a:lvl4pPr>
            <a:lvl5pPr marL="1258888" indent="-228600" defTabSz="762000">
              <a:buClr>
                <a:schemeClr val="tx2"/>
              </a:buClr>
              <a:defRPr spc="100" baseline="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30818963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5066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257068468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D6404DEB-A2FD-47E2-863C-BC52EB636058}"/>
              </a:ext>
            </a:extLst>
          </p:cNvPr>
          <p:cNvSpPr>
            <a:spLocks noGrp="1"/>
          </p:cNvSpPr>
          <p:nvPr>
            <p:ph type="title" hasCustomPrompt="1"/>
          </p:nvPr>
        </p:nvSpPr>
        <p:spPr>
          <a:xfrm>
            <a:off x="1166442" y="3084533"/>
            <a:ext cx="9859116" cy="738664"/>
          </a:xfrm>
          <a:noFill/>
        </p:spPr>
        <p:txBody>
          <a:bodyPr tIns="91440" bIns="91440" anchor="t" anchorCtr="0">
            <a:spAutoFit/>
          </a:bodyPr>
          <a:lstStyle>
            <a:lvl1pPr algn="ctr">
              <a:defRPr lang="en-US" sz="40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Demo title</a:t>
            </a:r>
          </a:p>
        </p:txBody>
      </p:sp>
      <p:sp>
        <p:nvSpPr>
          <p:cNvPr id="2" name="Rectangle 1"/>
          <p:cNvSpPr/>
          <p:nvPr userDrawn="1"/>
        </p:nvSpPr>
        <p:spPr>
          <a:xfrm>
            <a:off x="5550818" y="2715201"/>
            <a:ext cx="1090363" cy="369332"/>
          </a:xfrm>
          <a:prstGeom prst="rect">
            <a:avLst/>
          </a:prstGeom>
        </p:spPr>
        <p:txBody>
          <a:bodyPr wrap="none">
            <a:spAutoFit/>
          </a:bodyPr>
          <a:lstStyle/>
          <a:p>
            <a:pPr algn="ctr">
              <a:spcBef>
                <a:spcPts val="1200"/>
              </a:spcBef>
              <a:defRPr/>
            </a:pPr>
            <a:r>
              <a:rPr lang="en-US" sz="1800" cap="all" spc="500">
                <a:solidFill>
                  <a:srgbClr val="FFFFFF"/>
                </a:solidFill>
                <a:latin typeface="Segoe UI Semilight" charset="0"/>
                <a:ea typeface="Segoe UI Semilight" charset="0"/>
                <a:cs typeface="Segoe UI Semilight" charset="0"/>
              </a:rPr>
              <a:t>DEMO</a:t>
            </a:r>
          </a:p>
        </p:txBody>
      </p:sp>
    </p:spTree>
    <p:extLst>
      <p:ext uri="{BB962C8B-B14F-4D97-AF65-F5344CB8AC3E}">
        <p14:creationId xmlns:p14="http://schemas.microsoft.com/office/powerpoint/2010/main" val="3540736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3084533"/>
            <a:ext cx="9859116" cy="849463"/>
          </a:xfrm>
          <a:noFill/>
        </p:spPr>
        <p:txBody>
          <a:bodyPr tIns="91440" bIns="91440" anchor="t" anchorCtr="0">
            <a:spAutoFit/>
          </a:bodyPr>
          <a:lstStyle>
            <a:lvl1pPr algn="l">
              <a:defRPr lang="en-US" sz="4800"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816318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0464920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lgn="l">
              <a:defRPr sz="7056" cap="none"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53160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a:t>Edit Master text styles</a:t>
            </a:r>
          </a:p>
          <a:p>
            <a:pPr lvl="1"/>
            <a:r>
              <a:rPr lang="en-US"/>
              <a:t>Second level</a:t>
            </a:r>
          </a:p>
          <a:p>
            <a:pPr lvl="2"/>
            <a:r>
              <a:rPr lang="en-US"/>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p>
        </p:txBody>
      </p:sp>
    </p:spTree>
    <p:extLst>
      <p:ext uri="{BB962C8B-B14F-4D97-AF65-F5344CB8AC3E}">
        <p14:creationId xmlns:p14="http://schemas.microsoft.com/office/powerpoint/2010/main" val="248080130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61813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6040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657180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135060286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userDrawn="1"/>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1483372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5919862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15191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123345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2026922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54500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23502869"/>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Tree>
    <p:extLst>
      <p:ext uri="{BB962C8B-B14F-4D97-AF65-F5344CB8AC3E}">
        <p14:creationId xmlns:p14="http://schemas.microsoft.com/office/powerpoint/2010/main" val="4158209872"/>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97569063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7980" y="417878"/>
            <a:ext cx="11336039" cy="758022"/>
          </a:xfrm>
          <a:prstGeom prst="rect">
            <a:avLst/>
          </a:prstGeom>
        </p:spPr>
        <p:txBody>
          <a:bodyPr vert="horz" wrap="square" lIns="0" tIns="0"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368173820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0"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28823635"/>
      </p:ext>
    </p:extLst>
  </p:cSld>
  <p:clrMapOvr>
    <a:masterClrMapping/>
  </p:clrMapOvr>
  <p:transition>
    <p:fade/>
  </p:transition>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0283245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6828547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01268145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0"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235426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nchor="t"/>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8603640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34450668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7094647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560697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3941768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699450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735498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69420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73632874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39400054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599440" y="2913426"/>
            <a:ext cx="2788943" cy="1408176"/>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5479693" y="0"/>
            <a:ext cx="6712307" cy="6858000"/>
          </a:xfrm>
          <a:prstGeom prst="rect">
            <a:avLst/>
          </a:prstGeom>
        </p:spPr>
      </p:pic>
    </p:spTree>
    <p:extLst>
      <p:ext uri="{BB962C8B-B14F-4D97-AF65-F5344CB8AC3E}">
        <p14:creationId xmlns:p14="http://schemas.microsoft.com/office/powerpoint/2010/main" val="1257591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768944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13793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35025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0053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37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53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6740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9648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3000">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418242766"/>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373285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8596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626100"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4892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32050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36894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23248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320501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05257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46812815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40548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49536466"/>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3181433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9567130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8526851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084441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95404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596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3395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2944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6006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30827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26" Type="http://schemas.openxmlformats.org/officeDocument/2006/relationships/slideLayout" Target="../slideLayouts/slideLayout233.xml"/><Relationship Id="rId3" Type="http://schemas.openxmlformats.org/officeDocument/2006/relationships/slideLayout" Target="../slideLayouts/slideLayout210.xml"/><Relationship Id="rId21" Type="http://schemas.openxmlformats.org/officeDocument/2006/relationships/slideLayout" Target="../slideLayouts/slideLayout228.xml"/><Relationship Id="rId7" Type="http://schemas.openxmlformats.org/officeDocument/2006/relationships/slideLayout" Target="../slideLayouts/slideLayout214.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image" Target="../media/image32.emf"/><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0" Type="http://schemas.openxmlformats.org/officeDocument/2006/relationships/slideLayout" Target="../slideLayouts/slideLayout227.xml"/><Relationship Id="rId29" Type="http://schemas.openxmlformats.org/officeDocument/2006/relationships/slideLayout" Target="../slideLayouts/slideLayout236.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theme" Target="../theme/theme10.xml"/><Relationship Id="rId5" Type="http://schemas.openxmlformats.org/officeDocument/2006/relationships/slideLayout" Target="../slideLayouts/slideLayout212.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10" Type="http://schemas.openxmlformats.org/officeDocument/2006/relationships/slideLayout" Target="../slideLayouts/slideLayout217.xml"/><Relationship Id="rId19" Type="http://schemas.openxmlformats.org/officeDocument/2006/relationships/slideLayout" Target="../slideLayouts/slideLayout226.xml"/><Relationship Id="rId31" Type="http://schemas.openxmlformats.org/officeDocument/2006/relationships/slideLayout" Target="../slideLayouts/slideLayout238.xml"/><Relationship Id="rId4" Type="http://schemas.openxmlformats.org/officeDocument/2006/relationships/slideLayout" Target="../slideLayouts/slideLayout211.xml"/><Relationship Id="rId9" Type="http://schemas.openxmlformats.org/officeDocument/2006/relationships/slideLayout" Target="../slideLayouts/slideLayout21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8" Type="http://schemas.openxmlformats.org/officeDocument/2006/relationships/slideLayout" Target="../slideLayouts/slideLayout215.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 Type="http://schemas.openxmlformats.org/officeDocument/2006/relationships/slideLayout" Target="../slideLayouts/slideLayout241.xml"/><Relationship Id="rId21" Type="http://schemas.openxmlformats.org/officeDocument/2006/relationships/slideLayout" Target="../slideLayouts/slideLayout259.xml"/><Relationship Id="rId34" Type="http://schemas.openxmlformats.org/officeDocument/2006/relationships/theme" Target="../theme/theme1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0" Type="http://schemas.openxmlformats.org/officeDocument/2006/relationships/slideLayout" Target="../slideLayouts/slideLayout258.xml"/><Relationship Id="rId29" Type="http://schemas.openxmlformats.org/officeDocument/2006/relationships/slideLayout" Target="../slideLayouts/slideLayout267.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image" Target="../media/image54.png"/><Relationship Id="rId8" Type="http://schemas.openxmlformats.org/officeDocument/2006/relationships/slideLayout" Target="../slideLayouts/slideLayout2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theme" Target="../theme/theme2.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3" Type="http://schemas.openxmlformats.org/officeDocument/2006/relationships/slideLayout" Target="../slideLayouts/slideLayout53.xml"/><Relationship Id="rId21" Type="http://schemas.openxmlformats.org/officeDocument/2006/relationships/theme" Target="../theme/theme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image" Target="../media/image22.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image" Target="../media/image21.emf"/></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image" Target="../media/image32.emf"/><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4.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8"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05.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5" Type="http://schemas.openxmlformats.org/officeDocument/2006/relationships/theme" Target="../theme/theme5.xml"/><Relationship Id="rId4" Type="http://schemas.openxmlformats.org/officeDocument/2006/relationships/slideLayout" Target="../slideLayouts/slideLayout10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3" Type="http://schemas.openxmlformats.org/officeDocument/2006/relationships/slideLayout" Target="../slideLayouts/slideLayout109.xml"/><Relationship Id="rId21" Type="http://schemas.openxmlformats.org/officeDocument/2006/relationships/slideLayout" Target="../slideLayouts/slideLayout127.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0" Type="http://schemas.openxmlformats.org/officeDocument/2006/relationships/slideLayout" Target="../slideLayouts/slideLayout126.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23" Type="http://schemas.openxmlformats.org/officeDocument/2006/relationships/image" Target="../media/image21.emf"/><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 Type="http://schemas.openxmlformats.org/officeDocument/2006/relationships/slideLayout" Target="../slideLayouts/slideLayout130.xml"/><Relationship Id="rId21" Type="http://schemas.openxmlformats.org/officeDocument/2006/relationships/slideLayout" Target="../slideLayouts/slideLayout148.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image" Target="../media/image32.emf"/><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theme" Target="../theme/theme7.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26" Type="http://schemas.openxmlformats.org/officeDocument/2006/relationships/image" Target="../media/image22.png"/><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5" Type="http://schemas.openxmlformats.org/officeDocument/2006/relationships/image" Target="../media/image21.emf"/><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24" Type="http://schemas.openxmlformats.org/officeDocument/2006/relationships/theme" Target="../theme/theme8.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slideLayout" Target="../slideLayouts/slideLayout177.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29" Type="http://schemas.openxmlformats.org/officeDocument/2006/relationships/slideLayout" Target="../slideLayouts/slideLayout206.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image" Target="../media/image32.emf"/><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theme" Target="../theme/theme9.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1383995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6" r:id="rId22"/>
    <p:sldLayoutId id="2147483779"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154273308"/>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 id="2147483973" r:id="rId29"/>
    <p:sldLayoutId id="2147483974" r:id="rId30"/>
    <p:sldLayoutId id="2147483975" r:id="rId31"/>
  </p:sldLayoutIdLst>
  <p:transition>
    <p:fade/>
  </p:transition>
  <p:hf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455994" y="1817560"/>
            <a:ext cx="11306469" cy="2233092"/>
          </a:xfrm>
          <a:prstGeom prst="rect">
            <a:avLst/>
          </a:prstGeom>
        </p:spPr>
        <p:txBody>
          <a:bodyPr vert="horz" wrap="square" lIns="0" tIns="91440" rIns="146304" bIns="91440" rtlCol="0">
            <a:spAutoFit/>
          </a:bodyPr>
          <a:lstStyle/>
          <a:p>
            <a:pPr lvl="0"/>
            <a:r>
              <a:rPr lang="en-US"/>
              <a:t>Second level header</a:t>
            </a:r>
          </a:p>
          <a:p>
            <a:pPr lvl="1"/>
            <a:r>
              <a:rPr lang="en-US"/>
              <a:t>Body text</a:t>
            </a:r>
          </a:p>
          <a:p>
            <a:pPr lvl="1"/>
            <a:endParaRPr lang="en-US"/>
          </a:p>
          <a:p>
            <a:pPr lvl="2"/>
            <a:r>
              <a:rPr lang="en-US"/>
              <a:t>Third level header</a:t>
            </a:r>
          </a:p>
          <a:p>
            <a:pPr lvl="3"/>
            <a:r>
              <a:rPr lang="en-US"/>
              <a:t>Body text</a:t>
            </a:r>
          </a:p>
          <a:p>
            <a:pPr lvl="3"/>
            <a:endParaRPr lang="en-US"/>
          </a:p>
          <a:p>
            <a:pPr lvl="4"/>
            <a:r>
              <a:rPr lang="en-US"/>
              <a:t>Fourth level header</a:t>
            </a:r>
          </a:p>
          <a:p>
            <a:pPr lvl="6"/>
            <a:r>
              <a:rPr lang="en-US"/>
              <a:t>Body text</a:t>
            </a:r>
          </a:p>
        </p:txBody>
      </p:sp>
      <p:pic>
        <p:nvPicPr>
          <p:cNvPr id="6" name="Picture 5" descr="A screenshot of a cell phone&#10;&#10;Description generated with high confidence">
            <a:extLst>
              <a:ext uri="{FF2B5EF4-FFF2-40B4-BE49-F238E27FC236}">
                <a16:creationId xmlns:a16="http://schemas.microsoft.com/office/drawing/2014/main" id="{45E52466-C2DB-4E9F-88D3-0E15145C5216}"/>
              </a:ext>
            </a:extLst>
          </p:cNvPr>
          <p:cNvPicPr>
            <a:picLocks noChangeAspect="1"/>
          </p:cNvPicPr>
          <p:nvPr userDrawn="1"/>
        </p:nvPicPr>
        <p:blipFill>
          <a:blip r:embed="rId35" cstate="print">
            <a:extLst>
              <a:ext uri="{28A0092B-C50C-407E-A947-70E740481C1C}">
                <a14:useLocalDpi xmlns:a14="http://schemas.microsoft.com/office/drawing/2010/main" val="0"/>
              </a:ext>
            </a:extLst>
          </a:blip>
          <a:stretch>
            <a:fillRect/>
          </a:stretch>
        </p:blipFill>
        <p:spPr>
          <a:xfrm rot="5400000">
            <a:off x="9160082" y="3023049"/>
            <a:ext cx="6858001" cy="794166"/>
          </a:xfrm>
          <a:prstGeom prst="rect">
            <a:avLst/>
          </a:prstGeom>
        </p:spPr>
      </p:pic>
    </p:spTree>
    <p:extLst>
      <p:ext uri="{BB962C8B-B14F-4D97-AF65-F5344CB8AC3E}">
        <p14:creationId xmlns:p14="http://schemas.microsoft.com/office/powerpoint/2010/main" val="1569646169"/>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 id="2147484017" r:id="rId24"/>
    <p:sldLayoutId id="2147484018" r:id="rId25"/>
    <p:sldLayoutId id="2147484019" r:id="rId26"/>
    <p:sldLayoutId id="2147484020" r:id="rId27"/>
    <p:sldLayoutId id="2147484021" r:id="rId28"/>
    <p:sldLayoutId id="2147484022" r:id="rId29"/>
    <p:sldLayoutId id="2147484023" r:id="rId30"/>
    <p:sldLayoutId id="2147484024" r:id="rId31"/>
    <p:sldLayoutId id="2147484025" r:id="rId32"/>
    <p:sldLayoutId id="2147484026" r:id="rId3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568"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0" kern="1200" spc="0" baseline="0">
          <a:solidFill>
            <a:schemeClr val="tx1"/>
          </a:solidFill>
          <a:latin typeface="+mj-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169892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8248548"/>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4" r:id="rId15"/>
    <p:sldLayoutId id="2147483705" r:id="rId16"/>
    <p:sldLayoutId id="2147483706" r:id="rId17"/>
    <p:sldLayoutId id="2147483707" r:id="rId18"/>
    <p:sldLayoutId id="2147483708" r:id="rId19"/>
    <p:sldLayoutId id="2147483709" r:id="rId20"/>
    <p:sldLayoutId id="2147483710" r:id="rId21"/>
    <p:sldLayoutId id="2147483711" r:id="rId22"/>
    <p:sldLayoutId id="2147483712" r:id="rId23"/>
    <p:sldLayoutId id="2147483713" r:id="rId24"/>
    <p:sldLayoutId id="2147483714" r:id="rId25"/>
    <p:sldLayoutId id="2147483715" r:id="rId26"/>
    <p:sldLayoutId id="2147483716" r:id="rId27"/>
  </p:sldLayoutIdLst>
  <p:transition>
    <p:fade/>
  </p:transition>
  <p:txStyles>
    <p:titleStyle>
      <a:lvl1pPr algn="ctr" defTabSz="914367" rtl="0" eaLnBrk="1" latinLnBrk="0" hangingPunct="1">
        <a:lnSpc>
          <a:spcPct val="90000"/>
        </a:lnSpc>
        <a:spcBef>
          <a:spcPct val="0"/>
        </a:spcBef>
        <a:buNone/>
        <a:defRPr lang="en-US" sz="2800" b="0" kern="1200" cap="all" spc="500" baseline="0" dirty="0">
          <a:ln w="3175">
            <a:noFill/>
          </a:ln>
          <a:solidFill>
            <a:schemeClr val="tx2"/>
          </a:solidFill>
          <a:effectLst/>
          <a:latin typeface="Segoe UI Semilight" charset="0"/>
          <a:ea typeface="+mn-ea"/>
          <a:cs typeface="Segoe UI Semilight" charset="0"/>
        </a:defRPr>
      </a:lvl1pPr>
    </p:titleStyle>
    <p:bodyStyle>
      <a:lvl1pPr marL="336145" marR="0" indent="-336145" algn="l" defTabSz="914367" rtl="0" eaLnBrk="1" fontAlgn="auto" latinLnBrk="0" hangingPunct="1">
        <a:lnSpc>
          <a:spcPct val="100000"/>
        </a:lnSpc>
        <a:spcBef>
          <a:spcPct val="20000"/>
        </a:spcBef>
        <a:spcAft>
          <a:spcPts val="0"/>
        </a:spcAft>
        <a:buClrTx/>
        <a:buSzPct val="90000"/>
        <a:buFont typeface="Arial" pitchFamily="34" charset="0"/>
        <a:buChar char="•"/>
        <a:tabLst/>
        <a:defRPr sz="2400" kern="1200" spc="0" baseline="0">
          <a:solidFill>
            <a:schemeClr val="tx1"/>
          </a:solidFill>
          <a:latin typeface="+mj-lt"/>
          <a:ea typeface="+mn-ea"/>
          <a:cs typeface="+mn-cs"/>
        </a:defRPr>
      </a:lvl1pPr>
      <a:lvl2pPr marL="572691" marR="0" indent="-236546" algn="l" defTabSz="914367" rtl="0" eaLnBrk="1" fontAlgn="auto" latinLnBrk="0" hangingPunct="1">
        <a:lnSpc>
          <a:spcPct val="10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10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10799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675463523"/>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 id="2147483733" r:id="rId14"/>
    <p:sldLayoutId id="2147483734" r:id="rId15"/>
    <p:sldLayoutId id="2147483735" r:id="rId16"/>
    <p:sldLayoutId id="2147483736" r:id="rId17"/>
    <p:sldLayoutId id="2147483737" r:id="rId18"/>
    <p:sldLayoutId id="2147483738" r:id="rId19"/>
    <p:sldLayoutId id="2147483739" r:id="rId20"/>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632">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4032">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1032">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74775261"/>
      </p:ext>
    </p:extLst>
  </p:cSld>
  <p:clrMap bg1="dk1" tx1="lt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 id="2147483772" r:id="rId30"/>
    <p:sldLayoutId id="2147483773" r:id="rId31"/>
    <p:sldLayoutId id="2147483775"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4"/>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2" name="Group 11"/>
          <p:cNvGrpSpPr/>
          <p:nvPr userDrawn="1"/>
        </p:nvGrpSpPr>
        <p:grpSpPr>
          <a:xfrm>
            <a:off x="12284340" y="34592"/>
            <a:ext cx="309876" cy="6788823"/>
            <a:chOff x="12519377" y="-15171"/>
            <a:chExt cx="349955" cy="5130095"/>
          </a:xfrm>
        </p:grpSpPr>
        <p:sp>
          <p:nvSpPr>
            <p:cNvPr id="3" name="Rectangle 2"/>
            <p:cNvSpPr/>
            <p:nvPr userDrawn="1"/>
          </p:nvSpPr>
          <p:spPr bwMode="auto">
            <a:xfrm>
              <a:off x="12519377" y="-15171"/>
              <a:ext cx="349955" cy="6208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12519377" y="629001"/>
              <a:ext cx="349955" cy="62088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12519377" y="1273173"/>
              <a:ext cx="349955" cy="6208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12519377" y="1917345"/>
              <a:ext cx="349955" cy="6208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12519377" y="2561517"/>
              <a:ext cx="349955" cy="62088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12519377" y="3205689"/>
              <a:ext cx="349955" cy="62088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bwMode="auto">
            <a:xfrm>
              <a:off x="12519377" y="3849861"/>
              <a:ext cx="349955" cy="62088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12519377" y="4494035"/>
              <a:ext cx="349955" cy="620889"/>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65" fontAlgn="base">
                <a:lnSpc>
                  <a:spcPct val="90000"/>
                </a:lnSpc>
                <a:spcBef>
                  <a:spcPct val="0"/>
                </a:spcBef>
                <a:spcAft>
                  <a:spcPct val="0"/>
                </a:spcAft>
              </a:pPr>
              <a:endParaRPr lang="en-US" sz="2352">
                <a:gradFill>
                  <a:gsLst>
                    <a:gs pos="0">
                      <a:srgbClr val="FFFFFF"/>
                    </a:gs>
                    <a:gs pos="100000">
                      <a:srgbClr val="FFFFFF"/>
                    </a:gs>
                  </a:gsLst>
                  <a:lin ang="5400000" scaled="0"/>
                </a:gradFill>
                <a:ea typeface="Segoe UI" pitchFamily="34" charset="0"/>
                <a:cs typeface="Segoe UI" pitchFamily="34" charset="0"/>
              </a:endParaRPr>
            </a:p>
          </p:txBody>
        </p:sp>
      </p:grpSp>
      <p:sp>
        <p:nvSpPr>
          <p:cNvPr id="14" name="Slide Number Placeholder 12"/>
          <p:cNvSpPr>
            <a:spLocks noGrp="1"/>
          </p:cNvSpPr>
          <p:nvPr>
            <p:ph type="sldNum" sz="quarter" idx="4"/>
          </p:nvPr>
        </p:nvSpPr>
        <p:spPr>
          <a:xfrm>
            <a:off x="9180574" y="6248513"/>
            <a:ext cx="2742188" cy="364224"/>
          </a:xfrm>
          <a:prstGeom prst="rect">
            <a:avLst/>
          </a:prstGeom>
        </p:spPr>
        <p:txBody>
          <a:bodyPr vert="horz" lIns="91440" tIns="45720" rIns="146304" bIns="45720" rtlCol="0" anchor="ctr"/>
          <a:lstStyle>
            <a:lvl1pPr marL="0" algn="r" defTabSz="913829" rtl="0" eaLnBrk="1" latinLnBrk="0" hangingPunct="1">
              <a:lnSpc>
                <a:spcPct val="90000"/>
              </a:lnSpc>
              <a:spcAft>
                <a:spcPts val="588"/>
              </a:spcAft>
              <a:defRPr lang="en-US" sz="1960" kern="1200" smtClean="0">
                <a:gradFill>
                  <a:gsLst>
                    <a:gs pos="2917">
                      <a:srgbClr val="D7D7D7"/>
                    </a:gs>
                    <a:gs pos="100000">
                      <a:srgbClr val="D7D7D7"/>
                    </a:gs>
                  </a:gsLst>
                  <a:lin ang="5400000" scaled="0"/>
                </a:gradFill>
                <a:latin typeface="Segoe UI Light" panose="020B0502040204020203" pitchFamily="34" charset="0"/>
                <a:ea typeface="+mn-ea"/>
                <a:cs typeface="Segoe UI Light" panose="020B0502040204020203" pitchFamily="34" charset="0"/>
              </a:defRPr>
            </a:lvl1pPr>
          </a:lstStyle>
          <a:p>
            <a:fld id="{461BA605-C888-4326-8417-118ADDBFD3D5}" type="slidenum">
              <a:rPr lang="en-US" smtClean="0"/>
              <a:pPr/>
              <a:t>‹#›</a:t>
            </a:fld>
            <a:endParaRPr lang="en-US"/>
          </a:p>
        </p:txBody>
      </p:sp>
    </p:spTree>
    <p:extLst>
      <p:ext uri="{BB962C8B-B14F-4D97-AF65-F5344CB8AC3E}">
        <p14:creationId xmlns:p14="http://schemas.microsoft.com/office/powerpoint/2010/main" val="579153460"/>
      </p:ext>
    </p:extLst>
  </p:cSld>
  <p:clrMap bg1="lt1" tx1="dk1" bg2="lt2" tx2="dk2" accent1="accent1" accent2="accent2" accent3="accent3" accent4="accent4" accent5="accent5" accent6="accent6" hlink="hlink" folHlink="folHlink"/>
  <p:sldLayoutIdLst>
    <p:sldLayoutId id="2147483797" r:id="rId1"/>
    <p:sldLayoutId id="2147483799" r:id="rId2"/>
    <p:sldLayoutId id="2147483800" r:id="rId3"/>
    <p:sldLayoutId id="2147483801" r:id="rId4"/>
  </p:sldLayoutIdLst>
  <p:transition>
    <p:fade/>
  </p:transition>
  <p:hf hdr="0" ftr="0" dt="0"/>
  <p:txStyles>
    <p:titleStyle>
      <a:lvl1pPr algn="l" defTabSz="913829" rtl="0" eaLnBrk="1" latinLnBrk="0" hangingPunct="1">
        <a:lnSpc>
          <a:spcPct val="90000"/>
        </a:lnSpc>
        <a:spcBef>
          <a:spcPct val="0"/>
        </a:spcBef>
        <a:buNone/>
        <a:defRPr lang="en-US" sz="4702" b="0" kern="1200" cap="none" spc="-100" baseline="0" dirty="0" smtClean="0">
          <a:ln w="3175">
            <a:noFill/>
          </a:ln>
          <a:solidFill>
            <a:srgbClr val="3F3F3F"/>
          </a:solidFill>
          <a:effectLst/>
          <a:latin typeface="+mj-lt"/>
          <a:ea typeface="+mn-ea"/>
          <a:cs typeface="Segoe UI Semibold" panose="020B0702040204020203" pitchFamily="34" charset="0"/>
        </a:defRPr>
      </a:lvl1pPr>
    </p:titleStyle>
    <p:bodyStyle>
      <a:lvl1pPr marL="0"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3918" kern="1200" spc="0" baseline="0">
          <a:gradFill>
            <a:gsLst>
              <a:gs pos="1250">
                <a:schemeClr val="tx2"/>
              </a:gs>
              <a:gs pos="100000">
                <a:schemeClr val="tx1"/>
              </a:gs>
            </a:gsLst>
            <a:lin ang="5400000" scaled="0"/>
          </a:gradFill>
          <a:latin typeface="Segoe UI Light" panose="020B0502040204020203" pitchFamily="34" charset="0"/>
          <a:ea typeface="+mn-ea"/>
          <a:cs typeface="Segoe UI Light" panose="020B0502040204020203" pitchFamily="34" charset="0"/>
        </a:defRPr>
      </a:lvl1pPr>
      <a:lvl2pPr marL="335948"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2352"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2pPr>
      <a:lvl3pPr marL="559912"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960"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3pPr>
      <a:lvl4pPr marL="783876"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4pPr>
      <a:lvl5pPr marL="1007843" marR="0" indent="0" algn="l" defTabSz="913829" rtl="0" eaLnBrk="1" fontAlgn="auto" latinLnBrk="0" hangingPunct="1">
        <a:lnSpc>
          <a:spcPct val="90000"/>
        </a:lnSpc>
        <a:spcBef>
          <a:spcPct val="20000"/>
        </a:spcBef>
        <a:spcAft>
          <a:spcPts val="0"/>
        </a:spcAft>
        <a:buClrTx/>
        <a:buSzPct val="90000"/>
        <a:buFont typeface="Arial" pitchFamily="34" charset="0"/>
        <a:buNone/>
        <a:tabLst/>
        <a:defRPr sz="1764" kern="1200" spc="0" baseline="0">
          <a:gradFill>
            <a:gsLst>
              <a:gs pos="1250">
                <a:schemeClr val="tx2"/>
              </a:gs>
              <a:gs pos="100000">
                <a:schemeClr val="tx1"/>
              </a:gs>
            </a:gsLst>
            <a:lin ang="5400000" scaled="0"/>
          </a:gradFill>
          <a:latin typeface="Segoe UI Semilight" panose="020B0402040204020203" pitchFamily="34" charset="0"/>
          <a:ea typeface="+mn-ea"/>
          <a:cs typeface="Segoe UI Semilight" panose="020B0402040204020203" pitchFamily="34" charset="0"/>
        </a:defRPr>
      </a:lvl5pPr>
      <a:lvl6pPr marL="251303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6pPr>
      <a:lvl7pPr marL="296994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7pPr>
      <a:lvl8pPr marL="3426861"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776" indent="-228458" algn="l" defTabSz="913829"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829" rtl="0" eaLnBrk="1" latinLnBrk="0" hangingPunct="1">
        <a:defRPr sz="1764" kern="1200">
          <a:solidFill>
            <a:schemeClr val="tx1"/>
          </a:solidFill>
          <a:latin typeface="+mn-lt"/>
          <a:ea typeface="+mn-ea"/>
          <a:cs typeface="+mn-cs"/>
        </a:defRPr>
      </a:lvl1pPr>
      <a:lvl2pPr marL="456914" algn="l" defTabSz="913829" rtl="0" eaLnBrk="1" latinLnBrk="0" hangingPunct="1">
        <a:defRPr sz="1764" kern="1200">
          <a:solidFill>
            <a:schemeClr val="tx1"/>
          </a:solidFill>
          <a:latin typeface="+mn-lt"/>
          <a:ea typeface="+mn-ea"/>
          <a:cs typeface="+mn-cs"/>
        </a:defRPr>
      </a:lvl2pPr>
      <a:lvl3pPr marL="913829" algn="l" defTabSz="913829" rtl="0" eaLnBrk="1" latinLnBrk="0" hangingPunct="1">
        <a:defRPr sz="1764" kern="1200">
          <a:solidFill>
            <a:schemeClr val="tx1"/>
          </a:solidFill>
          <a:latin typeface="+mn-lt"/>
          <a:ea typeface="+mn-ea"/>
          <a:cs typeface="+mn-cs"/>
        </a:defRPr>
      </a:lvl3pPr>
      <a:lvl4pPr marL="1370744" algn="l" defTabSz="913829" rtl="0" eaLnBrk="1" latinLnBrk="0" hangingPunct="1">
        <a:defRPr sz="1764" kern="1200">
          <a:solidFill>
            <a:schemeClr val="tx1"/>
          </a:solidFill>
          <a:latin typeface="+mn-lt"/>
          <a:ea typeface="+mn-ea"/>
          <a:cs typeface="+mn-cs"/>
        </a:defRPr>
      </a:lvl4pPr>
      <a:lvl5pPr marL="1827659" algn="l" defTabSz="913829" rtl="0" eaLnBrk="1" latinLnBrk="0" hangingPunct="1">
        <a:defRPr sz="1764" kern="1200">
          <a:solidFill>
            <a:schemeClr val="tx1"/>
          </a:solidFill>
          <a:latin typeface="+mn-lt"/>
          <a:ea typeface="+mn-ea"/>
          <a:cs typeface="+mn-cs"/>
        </a:defRPr>
      </a:lvl5pPr>
      <a:lvl6pPr marL="2284574" algn="l" defTabSz="913829" rtl="0" eaLnBrk="1" latinLnBrk="0" hangingPunct="1">
        <a:defRPr sz="1764" kern="1200">
          <a:solidFill>
            <a:schemeClr val="tx1"/>
          </a:solidFill>
          <a:latin typeface="+mn-lt"/>
          <a:ea typeface="+mn-ea"/>
          <a:cs typeface="+mn-cs"/>
        </a:defRPr>
      </a:lvl6pPr>
      <a:lvl7pPr marL="2741488" algn="l" defTabSz="913829" rtl="0" eaLnBrk="1" latinLnBrk="0" hangingPunct="1">
        <a:defRPr sz="1764" kern="1200">
          <a:solidFill>
            <a:schemeClr val="tx1"/>
          </a:solidFill>
          <a:latin typeface="+mn-lt"/>
          <a:ea typeface="+mn-ea"/>
          <a:cs typeface="+mn-cs"/>
        </a:defRPr>
      </a:lvl7pPr>
      <a:lvl8pPr marL="3198403" algn="l" defTabSz="913829" rtl="0" eaLnBrk="1" latinLnBrk="0" hangingPunct="1">
        <a:defRPr sz="1764" kern="1200">
          <a:solidFill>
            <a:schemeClr val="tx1"/>
          </a:solidFill>
          <a:latin typeface="+mn-lt"/>
          <a:ea typeface="+mn-ea"/>
          <a:cs typeface="+mn-cs"/>
        </a:defRPr>
      </a:lvl8pPr>
      <a:lvl9pPr marL="3655319" algn="l" defTabSz="913829"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6083555"/>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 id="2147483819" r:id="rId17"/>
    <p:sldLayoutId id="2147483820" r:id="rId18"/>
    <p:sldLayoutId id="2147483821" r:id="rId19"/>
    <p:sldLayoutId id="2147483822" r:id="rId20"/>
    <p:sldLayoutId id="2147483823"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29"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15776712"/>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 id="2147483845" r:id="rId21"/>
    <p:sldLayoutId id="2147483846" r:id="rId22"/>
    <p:sldLayoutId id="2147483847" r:id="rId23"/>
    <p:sldLayoutId id="2147483848" r:id="rId24"/>
    <p:sldLayoutId id="2147483849" r:id="rId25"/>
    <p:sldLayoutId id="2147483850" r:id="rId26"/>
    <p:sldLayoutId id="2147483851"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744014"/>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103647703"/>
      </p:ext>
    </p:extLst>
  </p:cSld>
  <p:clrMap bg1="lt1" tx1="dk1" bg2="lt2" tx2="dk2" accent1="accent1" accent2="accent2" accent3="accent3" accent4="accent4" accent5="accent5" accent6="accent6" hlink="hlink" folHlink="folHlink"/>
  <p:sldLayoutIdLst>
    <p:sldLayoutId id="2147483872" r:id="rId1"/>
    <p:sldLayoutId id="2147483873" r:id="rId2"/>
    <p:sldLayoutId id="2147483874" r:id="rId3"/>
    <p:sldLayoutId id="2147483875" r:id="rId4"/>
    <p:sldLayoutId id="2147483876" r:id="rId5"/>
    <p:sldLayoutId id="2147483877" r:id="rId6"/>
    <p:sldLayoutId id="2147483878" r:id="rId7"/>
    <p:sldLayoutId id="2147483879" r:id="rId8"/>
    <p:sldLayoutId id="2147483880" r:id="rId9"/>
    <p:sldLayoutId id="2147483881" r:id="rId10"/>
    <p:sldLayoutId id="2147483882" r:id="rId11"/>
    <p:sldLayoutId id="2147483883" r:id="rId12"/>
    <p:sldLayoutId id="2147483884" r:id="rId13"/>
    <p:sldLayoutId id="2147483885" r:id="rId14"/>
    <p:sldLayoutId id="2147483886" r:id="rId15"/>
    <p:sldLayoutId id="2147483887" r:id="rId16"/>
    <p:sldLayoutId id="2147483888" r:id="rId17"/>
    <p:sldLayoutId id="2147483889" r:id="rId18"/>
    <p:sldLayoutId id="2147483890" r:id="rId19"/>
    <p:sldLayoutId id="2147483891" r:id="rId20"/>
    <p:sldLayoutId id="2147483892" r:id="rId21"/>
    <p:sldLayoutId id="2147483893" r:id="rId22"/>
    <p:sldLayoutId id="2147483894" r:id="rId23"/>
  </p:sldLayoutIdLst>
  <p:transition>
    <p:fade/>
  </p:transition>
  <p:txStyles>
    <p:titleStyle>
      <a:lvl1pPr algn="l" defTabSz="914367" rtl="0" eaLnBrk="1" latinLnBrk="0" hangingPunct="1">
        <a:lnSpc>
          <a:spcPct val="10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2" cstate="hqprint">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Footer Placeholder 3">
            <a:extLst>
              <a:ext uri="{FF2B5EF4-FFF2-40B4-BE49-F238E27FC236}">
                <a16:creationId xmlns:a16="http://schemas.microsoft.com/office/drawing/2014/main" id="{6A7399CD-8850-4D85-91D5-451FBA80134F}"/>
              </a:ext>
            </a:extLst>
          </p:cNvPr>
          <p:cNvSpPr>
            <a:spLocks noGrp="1"/>
          </p:cNvSpPr>
          <p:nvPr>
            <p:ph type="ftr" sz="quarter" idx="3"/>
          </p:nvPr>
        </p:nvSpPr>
        <p:spPr>
          <a:xfrm>
            <a:off x="498475" y="6565391"/>
            <a:ext cx="2451100" cy="246221"/>
          </a:xfrm>
          <a:prstGeom prst="rect">
            <a:avLst/>
          </a:prstGeom>
        </p:spPr>
        <p:txBody>
          <a:bodyPr>
            <a:spAutoFit/>
          </a:bodyPr>
          <a:lstStyle>
            <a:lvl1pPr>
              <a:defRPr sz="1000">
                <a:solidFill>
                  <a:schemeClr val="bg1">
                    <a:lumMod val="50000"/>
                  </a:schemeClr>
                </a:solidFill>
              </a:defRPr>
            </a:lvl1pPr>
          </a:lstStyle>
          <a:p>
            <a:r>
              <a:rPr lang="en-IN"/>
              <a:t>Microsoft Confidential—Internal Only</a:t>
            </a:r>
          </a:p>
        </p:txBody>
      </p:sp>
      <p:sp>
        <p:nvSpPr>
          <p:cNvPr id="34" name="Slide Number Placeholder 33">
            <a:extLst>
              <a:ext uri="{FF2B5EF4-FFF2-40B4-BE49-F238E27FC236}">
                <a16:creationId xmlns:a16="http://schemas.microsoft.com/office/drawing/2014/main" id="{5412D678-0797-4C8A-B228-D11DF1C9DA43}"/>
              </a:ext>
            </a:extLst>
          </p:cNvPr>
          <p:cNvSpPr>
            <a:spLocks noGrp="1"/>
          </p:cNvSpPr>
          <p:nvPr>
            <p:ph type="sldNum" sz="quarter" idx="4"/>
          </p:nvPr>
        </p:nvSpPr>
        <p:spPr>
          <a:xfrm>
            <a:off x="11671935" y="6565391"/>
            <a:ext cx="380999" cy="246221"/>
          </a:xfrm>
          <a:prstGeom prst="rect">
            <a:avLst/>
          </a:prstGeom>
        </p:spPr>
        <p:txBody>
          <a:bodyPr wrap="square">
            <a:spAutoFit/>
          </a:bodyPr>
          <a:lstStyle>
            <a:lvl1pPr>
              <a:defRPr lang="en-IN" sz="1000" smtClean="0">
                <a:solidFill>
                  <a:schemeClr val="bg1">
                    <a:lumMod val="50000"/>
                  </a:schemeClr>
                </a:solidFill>
              </a:defRPr>
            </a:lvl1pPr>
          </a:lstStyle>
          <a:p>
            <a:fld id="{EAA0DCFB-5E65-472C-A423-BA3AA87976EA}" type="slidenum">
              <a:rPr lang="en-IN" smtClean="0"/>
              <a:pPr/>
              <a:t>‹#›</a:t>
            </a:fld>
            <a:endParaRPr lang="en-IN"/>
          </a:p>
        </p:txBody>
      </p:sp>
    </p:spTree>
    <p:extLst>
      <p:ext uri="{BB962C8B-B14F-4D97-AF65-F5344CB8AC3E}">
        <p14:creationId xmlns:p14="http://schemas.microsoft.com/office/powerpoint/2010/main" val="3465438347"/>
      </p:ext>
    </p:extLst>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 id="2147483917" r:id="rId4"/>
    <p:sldLayoutId id="2147483918" r:id="rId5"/>
    <p:sldLayoutId id="2147483919" r:id="rId6"/>
    <p:sldLayoutId id="2147483920" r:id="rId7"/>
    <p:sldLayoutId id="2147483921" r:id="rId8"/>
    <p:sldLayoutId id="2147483922" r:id="rId9"/>
    <p:sldLayoutId id="2147483923" r:id="rId10"/>
    <p:sldLayoutId id="2147483924" r:id="rId11"/>
    <p:sldLayoutId id="2147483925" r:id="rId12"/>
    <p:sldLayoutId id="2147483926" r:id="rId13"/>
    <p:sldLayoutId id="2147483927" r:id="rId14"/>
    <p:sldLayoutId id="2147483928" r:id="rId15"/>
    <p:sldLayoutId id="2147483929" r:id="rId16"/>
    <p:sldLayoutId id="2147483930" r:id="rId17"/>
    <p:sldLayoutId id="2147483931" r:id="rId18"/>
    <p:sldLayoutId id="2147483932" r:id="rId19"/>
    <p:sldLayoutId id="2147483933" r:id="rId20"/>
    <p:sldLayoutId id="2147483934" r:id="rId21"/>
    <p:sldLayoutId id="2147483935" r:id="rId22"/>
    <p:sldLayoutId id="2147483936" r:id="rId23"/>
    <p:sldLayoutId id="2147483937" r:id="rId24"/>
    <p:sldLayoutId id="2147483938" r:id="rId25"/>
    <p:sldLayoutId id="2147483939" r:id="rId26"/>
    <p:sldLayoutId id="2147483940" r:id="rId27"/>
    <p:sldLayoutId id="2147483941" r:id="rId28"/>
    <p:sldLayoutId id="2147483942" r:id="rId29"/>
    <p:sldLayoutId id="2147483943" r:id="rId30"/>
  </p:sldLayoutIdLst>
  <p:transition>
    <p:fade/>
  </p:transition>
  <p:hf hd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1.emf"/></Relationships>
</file>

<file path=ppt/slides/_rels/slide10.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82.png"/><Relationship Id="rId21" Type="http://schemas.openxmlformats.org/officeDocument/2006/relationships/image" Target="../media/image100.svg"/><Relationship Id="rId7" Type="http://schemas.openxmlformats.org/officeDocument/2006/relationships/image" Target="../media/image86.svg"/><Relationship Id="rId12" Type="http://schemas.openxmlformats.org/officeDocument/2006/relationships/image" Target="../media/image91.svg"/><Relationship Id="rId17" Type="http://schemas.openxmlformats.org/officeDocument/2006/relationships/image" Target="../media/image96.emf"/><Relationship Id="rId2" Type="http://schemas.openxmlformats.org/officeDocument/2006/relationships/notesSlide" Target="../notesSlides/notesSlide10.xml"/><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26.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emf"/><Relationship Id="rId15" Type="http://schemas.openxmlformats.org/officeDocument/2006/relationships/image" Target="../media/image94.png"/><Relationship Id="rId10" Type="http://schemas.openxmlformats.org/officeDocument/2006/relationships/image" Target="../media/image89.svg"/><Relationship Id="rId19" Type="http://schemas.openxmlformats.org/officeDocument/2006/relationships/image" Target="../media/image98.svg"/><Relationship Id="rId4" Type="http://schemas.openxmlformats.org/officeDocument/2006/relationships/image" Target="../media/image83.svg"/><Relationship Id="rId9" Type="http://schemas.openxmlformats.org/officeDocument/2006/relationships/image" Target="../media/image88.png"/><Relationship Id="rId14" Type="http://schemas.openxmlformats.org/officeDocument/2006/relationships/image" Target="../media/image93.svg"/></Relationships>
</file>

<file path=ppt/slides/_rels/slide11.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microsoft.com/office/2007/relationships/hdphoto" Target="../media/hdphoto1.wdp"/><Relationship Id="rId5" Type="http://schemas.openxmlformats.org/officeDocument/2006/relationships/image" Target="../media/image78.png"/><Relationship Id="rId4" Type="http://schemas.openxmlformats.org/officeDocument/2006/relationships/hyperlink" Target="https://customers.microsoft.com/en-us/story/asos-retail-and-consumer-goods-azure"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microsoft.com/office/2007/relationships/hdphoto" Target="../media/hdphoto1.wdp"/><Relationship Id="rId5" Type="http://schemas.openxmlformats.org/officeDocument/2006/relationships/image" Target="../media/image78.png"/><Relationship Id="rId4" Type="http://schemas.openxmlformats.org/officeDocument/2006/relationships/hyperlink" Target="https://customers.microsoft.com/en-us/story/asos-retail-and-consumer-goods-azure" TargetMode="External"/></Relationships>
</file>

<file path=ppt/slides/_rels/slide1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4.png"/><Relationship Id="rId12" Type="http://schemas.openxmlformats.org/officeDocument/2006/relationships/image" Target="../media/image106.svg"/><Relationship Id="rId17" Type="http://schemas.openxmlformats.org/officeDocument/2006/relationships/image" Target="../media/image111.svg"/><Relationship Id="rId2" Type="http://schemas.openxmlformats.org/officeDocument/2006/relationships/notesSlide" Target="../notesSlides/notesSlide13.xml"/><Relationship Id="rId16" Type="http://schemas.openxmlformats.org/officeDocument/2006/relationships/image" Target="../media/image110.png"/><Relationship Id="rId1" Type="http://schemas.openxmlformats.org/officeDocument/2006/relationships/slideLayout" Target="../slideLayouts/slideLayout26.xml"/><Relationship Id="rId6" Type="http://schemas.microsoft.com/office/2007/relationships/hdphoto" Target="../media/hdphoto3.wdp"/><Relationship Id="rId11" Type="http://schemas.openxmlformats.org/officeDocument/2006/relationships/image" Target="../media/image105.png"/><Relationship Id="rId5" Type="http://schemas.openxmlformats.org/officeDocument/2006/relationships/image" Target="../media/image103.png"/><Relationship Id="rId15" Type="http://schemas.openxmlformats.org/officeDocument/2006/relationships/image" Target="../media/image109.png"/><Relationship Id="rId10" Type="http://schemas.openxmlformats.org/officeDocument/2006/relationships/image" Target="../media/image98.svg"/><Relationship Id="rId19" Type="http://schemas.openxmlformats.org/officeDocument/2006/relationships/image" Target="../media/image113.svg"/><Relationship Id="rId4" Type="http://schemas.microsoft.com/office/2007/relationships/hdphoto" Target="../media/hdphoto2.wdp"/><Relationship Id="rId9" Type="http://schemas.openxmlformats.org/officeDocument/2006/relationships/image" Target="../media/image97.png"/><Relationship Id="rId14" Type="http://schemas.openxmlformats.org/officeDocument/2006/relationships/image" Target="../media/image108.svg"/></Relationships>
</file>

<file path=ppt/slides/_rels/slide1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80.png"/></Relationships>
</file>

<file path=ppt/slides/_rels/slide1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5.xml"/><Relationship Id="rId1" Type="http://schemas.openxmlformats.org/officeDocument/2006/relationships/slideLayout" Target="../slideLayouts/slideLayout26.xml"/><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13" Type="http://schemas.openxmlformats.org/officeDocument/2006/relationships/image" Target="../media/image121.png"/><Relationship Id="rId18" Type="http://schemas.openxmlformats.org/officeDocument/2006/relationships/image" Target="../media/image85.png"/><Relationship Id="rId26" Type="http://schemas.openxmlformats.org/officeDocument/2006/relationships/image" Target="../media/image129.png"/><Relationship Id="rId3" Type="http://schemas.openxmlformats.org/officeDocument/2006/relationships/image" Target="../media/image92.png"/><Relationship Id="rId21" Type="http://schemas.openxmlformats.org/officeDocument/2006/relationships/image" Target="../media/image126.svg"/><Relationship Id="rId34" Type="http://schemas.openxmlformats.org/officeDocument/2006/relationships/image" Target="../media/image133.svg"/><Relationship Id="rId7" Type="http://schemas.openxmlformats.org/officeDocument/2006/relationships/image" Target="../media/image115.png"/><Relationship Id="rId12" Type="http://schemas.openxmlformats.org/officeDocument/2006/relationships/image" Target="../media/image120.svg"/><Relationship Id="rId17" Type="http://schemas.openxmlformats.org/officeDocument/2006/relationships/image" Target="../media/image124.svg"/><Relationship Id="rId25" Type="http://schemas.openxmlformats.org/officeDocument/2006/relationships/image" Target="../media/image128.svg"/><Relationship Id="rId33" Type="http://schemas.openxmlformats.org/officeDocument/2006/relationships/image" Target="../media/image132.png"/><Relationship Id="rId2" Type="http://schemas.openxmlformats.org/officeDocument/2006/relationships/notesSlide" Target="../notesSlides/notesSlide16.xml"/><Relationship Id="rId16" Type="http://schemas.openxmlformats.org/officeDocument/2006/relationships/image" Target="../media/image88.png"/><Relationship Id="rId20" Type="http://schemas.openxmlformats.org/officeDocument/2006/relationships/image" Target="../media/image125.png"/><Relationship Id="rId29" Type="http://schemas.openxmlformats.org/officeDocument/2006/relationships/image" Target="../media/image84.emf"/><Relationship Id="rId1" Type="http://schemas.openxmlformats.org/officeDocument/2006/relationships/slideLayout" Target="../slideLayouts/slideLayout26.xml"/><Relationship Id="rId6" Type="http://schemas.openxmlformats.org/officeDocument/2006/relationships/image" Target="../media/image98.svg"/><Relationship Id="rId11" Type="http://schemas.openxmlformats.org/officeDocument/2006/relationships/image" Target="../media/image119.png"/><Relationship Id="rId24" Type="http://schemas.openxmlformats.org/officeDocument/2006/relationships/image" Target="../media/image127.png"/><Relationship Id="rId32" Type="http://schemas.openxmlformats.org/officeDocument/2006/relationships/image" Target="../media/image100.svg"/><Relationship Id="rId5" Type="http://schemas.openxmlformats.org/officeDocument/2006/relationships/image" Target="../media/image97.png"/><Relationship Id="rId15" Type="http://schemas.openxmlformats.org/officeDocument/2006/relationships/image" Target="../media/image123.png"/><Relationship Id="rId23" Type="http://schemas.openxmlformats.org/officeDocument/2006/relationships/image" Target="../media/image91.svg"/><Relationship Id="rId28" Type="http://schemas.openxmlformats.org/officeDocument/2006/relationships/image" Target="../media/image131.png"/><Relationship Id="rId10" Type="http://schemas.openxmlformats.org/officeDocument/2006/relationships/image" Target="../media/image118.svg"/><Relationship Id="rId19" Type="http://schemas.openxmlformats.org/officeDocument/2006/relationships/image" Target="../media/image86.svg"/><Relationship Id="rId31" Type="http://schemas.openxmlformats.org/officeDocument/2006/relationships/image" Target="../media/image99.png"/><Relationship Id="rId4" Type="http://schemas.openxmlformats.org/officeDocument/2006/relationships/image" Target="../media/image93.svg"/><Relationship Id="rId9" Type="http://schemas.openxmlformats.org/officeDocument/2006/relationships/image" Target="../media/image117.png"/><Relationship Id="rId14" Type="http://schemas.openxmlformats.org/officeDocument/2006/relationships/image" Target="../media/image122.svg"/><Relationship Id="rId22" Type="http://schemas.openxmlformats.org/officeDocument/2006/relationships/image" Target="../media/image90.png"/><Relationship Id="rId27" Type="http://schemas.openxmlformats.org/officeDocument/2006/relationships/image" Target="../media/image130.svg"/><Relationship Id="rId30" Type="http://schemas.openxmlformats.org/officeDocument/2006/relationships/image" Target="../media/image96.emf"/><Relationship Id="rId8" Type="http://schemas.openxmlformats.org/officeDocument/2006/relationships/image" Target="../media/image116.svg"/></Relationships>
</file>

<file path=ppt/slides/_rels/slide17.xml.rels><?xml version="1.0" encoding="UTF-8" standalone="yes"?>
<Relationships xmlns="http://schemas.openxmlformats.org/package/2006/relationships"><Relationship Id="rId13" Type="http://schemas.openxmlformats.org/officeDocument/2006/relationships/image" Target="../media/image144.png"/><Relationship Id="rId18" Type="http://schemas.openxmlformats.org/officeDocument/2006/relationships/image" Target="../media/image149.png"/><Relationship Id="rId26" Type="http://schemas.openxmlformats.org/officeDocument/2006/relationships/image" Target="../media/image157.png"/><Relationship Id="rId39" Type="http://schemas.openxmlformats.org/officeDocument/2006/relationships/image" Target="../media/image170.png"/><Relationship Id="rId21" Type="http://schemas.openxmlformats.org/officeDocument/2006/relationships/image" Target="../media/image152.png"/><Relationship Id="rId34" Type="http://schemas.openxmlformats.org/officeDocument/2006/relationships/image" Target="../media/image165.png"/><Relationship Id="rId42" Type="http://schemas.openxmlformats.org/officeDocument/2006/relationships/image" Target="../media/image173.png"/><Relationship Id="rId47" Type="http://schemas.openxmlformats.org/officeDocument/2006/relationships/image" Target="../media/image178.tiff"/><Relationship Id="rId50" Type="http://schemas.openxmlformats.org/officeDocument/2006/relationships/image" Target="../media/image181.svg"/><Relationship Id="rId55" Type="http://schemas.openxmlformats.org/officeDocument/2006/relationships/image" Target="../media/image186.png"/><Relationship Id="rId7" Type="http://schemas.openxmlformats.org/officeDocument/2006/relationships/image" Target="../media/image138.jpeg"/><Relationship Id="rId2" Type="http://schemas.openxmlformats.org/officeDocument/2006/relationships/notesSlide" Target="../notesSlides/notesSlide17.xml"/><Relationship Id="rId16" Type="http://schemas.openxmlformats.org/officeDocument/2006/relationships/image" Target="../media/image147.jpeg"/><Relationship Id="rId29" Type="http://schemas.openxmlformats.org/officeDocument/2006/relationships/image" Target="../media/image160.png"/><Relationship Id="rId11" Type="http://schemas.openxmlformats.org/officeDocument/2006/relationships/image" Target="../media/image142.png"/><Relationship Id="rId24" Type="http://schemas.openxmlformats.org/officeDocument/2006/relationships/image" Target="../media/image155.gif"/><Relationship Id="rId32" Type="http://schemas.openxmlformats.org/officeDocument/2006/relationships/image" Target="../media/image163.png"/><Relationship Id="rId37" Type="http://schemas.openxmlformats.org/officeDocument/2006/relationships/image" Target="../media/image168.png"/><Relationship Id="rId40" Type="http://schemas.openxmlformats.org/officeDocument/2006/relationships/image" Target="../media/image171.png"/><Relationship Id="rId45" Type="http://schemas.openxmlformats.org/officeDocument/2006/relationships/image" Target="../media/image176.png"/><Relationship Id="rId53" Type="http://schemas.openxmlformats.org/officeDocument/2006/relationships/image" Target="../media/image184.png"/><Relationship Id="rId58" Type="http://schemas.openxmlformats.org/officeDocument/2006/relationships/image" Target="../media/image189.png"/><Relationship Id="rId5" Type="http://schemas.openxmlformats.org/officeDocument/2006/relationships/image" Target="../media/image136.png"/><Relationship Id="rId61" Type="http://schemas.openxmlformats.org/officeDocument/2006/relationships/image" Target="../media/image192.png"/><Relationship Id="rId19" Type="http://schemas.openxmlformats.org/officeDocument/2006/relationships/image" Target="../media/image150.png"/><Relationship Id="rId14" Type="http://schemas.openxmlformats.org/officeDocument/2006/relationships/image" Target="../media/image145.png"/><Relationship Id="rId22" Type="http://schemas.openxmlformats.org/officeDocument/2006/relationships/image" Target="../media/image153.png"/><Relationship Id="rId27" Type="http://schemas.openxmlformats.org/officeDocument/2006/relationships/image" Target="../media/image158.png"/><Relationship Id="rId30" Type="http://schemas.openxmlformats.org/officeDocument/2006/relationships/image" Target="../media/image161.png"/><Relationship Id="rId35" Type="http://schemas.openxmlformats.org/officeDocument/2006/relationships/image" Target="../media/image166.png"/><Relationship Id="rId43" Type="http://schemas.openxmlformats.org/officeDocument/2006/relationships/image" Target="../media/image174.png"/><Relationship Id="rId48" Type="http://schemas.openxmlformats.org/officeDocument/2006/relationships/image" Target="../media/image179.png"/><Relationship Id="rId56" Type="http://schemas.openxmlformats.org/officeDocument/2006/relationships/image" Target="../media/image187.png"/><Relationship Id="rId8" Type="http://schemas.openxmlformats.org/officeDocument/2006/relationships/image" Target="../media/image139.png"/><Relationship Id="rId51" Type="http://schemas.openxmlformats.org/officeDocument/2006/relationships/image" Target="../media/image182.png"/><Relationship Id="rId3" Type="http://schemas.openxmlformats.org/officeDocument/2006/relationships/image" Target="../media/image134.jpeg"/><Relationship Id="rId12" Type="http://schemas.openxmlformats.org/officeDocument/2006/relationships/image" Target="../media/image143.png"/><Relationship Id="rId17" Type="http://schemas.openxmlformats.org/officeDocument/2006/relationships/image" Target="../media/image148.png"/><Relationship Id="rId25" Type="http://schemas.openxmlformats.org/officeDocument/2006/relationships/image" Target="../media/image156.png"/><Relationship Id="rId33" Type="http://schemas.openxmlformats.org/officeDocument/2006/relationships/image" Target="../media/image164.png"/><Relationship Id="rId38" Type="http://schemas.openxmlformats.org/officeDocument/2006/relationships/image" Target="../media/image169.png"/><Relationship Id="rId46" Type="http://schemas.openxmlformats.org/officeDocument/2006/relationships/image" Target="../media/image177.png"/><Relationship Id="rId59" Type="http://schemas.openxmlformats.org/officeDocument/2006/relationships/image" Target="../media/image190.jpeg"/><Relationship Id="rId20" Type="http://schemas.openxmlformats.org/officeDocument/2006/relationships/image" Target="../media/image151.png"/><Relationship Id="rId41" Type="http://schemas.openxmlformats.org/officeDocument/2006/relationships/image" Target="../media/image172.png"/><Relationship Id="rId54" Type="http://schemas.openxmlformats.org/officeDocument/2006/relationships/image" Target="../media/image185.jpeg"/><Relationship Id="rId1" Type="http://schemas.openxmlformats.org/officeDocument/2006/relationships/slideLayout" Target="../slideLayouts/slideLayout26.xml"/><Relationship Id="rId6" Type="http://schemas.openxmlformats.org/officeDocument/2006/relationships/image" Target="../media/image137.png"/><Relationship Id="rId15" Type="http://schemas.openxmlformats.org/officeDocument/2006/relationships/image" Target="../media/image146.png"/><Relationship Id="rId23" Type="http://schemas.openxmlformats.org/officeDocument/2006/relationships/image" Target="../media/image154.jpeg"/><Relationship Id="rId28" Type="http://schemas.openxmlformats.org/officeDocument/2006/relationships/image" Target="../media/image159.png"/><Relationship Id="rId36" Type="http://schemas.openxmlformats.org/officeDocument/2006/relationships/image" Target="../media/image167.png"/><Relationship Id="rId49" Type="http://schemas.openxmlformats.org/officeDocument/2006/relationships/image" Target="../media/image180.png"/><Relationship Id="rId57" Type="http://schemas.openxmlformats.org/officeDocument/2006/relationships/image" Target="../media/image188.png"/><Relationship Id="rId10" Type="http://schemas.openxmlformats.org/officeDocument/2006/relationships/image" Target="../media/image141.png"/><Relationship Id="rId31" Type="http://schemas.openxmlformats.org/officeDocument/2006/relationships/image" Target="../media/image162.png"/><Relationship Id="rId44" Type="http://schemas.openxmlformats.org/officeDocument/2006/relationships/image" Target="../media/image175.png"/><Relationship Id="rId52" Type="http://schemas.openxmlformats.org/officeDocument/2006/relationships/image" Target="../media/image183.png"/><Relationship Id="rId60" Type="http://schemas.openxmlformats.org/officeDocument/2006/relationships/image" Target="../media/image191.png"/><Relationship Id="rId4" Type="http://schemas.openxmlformats.org/officeDocument/2006/relationships/image" Target="../media/image135.png"/><Relationship Id="rId9" Type="http://schemas.openxmlformats.org/officeDocument/2006/relationships/image" Target="../media/image140.png"/></Relationships>
</file>

<file path=ppt/slides/_rels/slide18.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200.png"/><Relationship Id="rId18" Type="http://schemas.openxmlformats.org/officeDocument/2006/relationships/image" Target="../media/image205.png"/><Relationship Id="rId3" Type="http://schemas.openxmlformats.org/officeDocument/2006/relationships/image" Target="../media/image194.png"/><Relationship Id="rId7" Type="http://schemas.openxmlformats.org/officeDocument/2006/relationships/image" Target="../media/image97.png"/><Relationship Id="rId12" Type="http://schemas.openxmlformats.org/officeDocument/2006/relationships/image" Target="../media/image199.svg"/><Relationship Id="rId17" Type="http://schemas.openxmlformats.org/officeDocument/2006/relationships/image" Target="../media/image204.svg"/><Relationship Id="rId2" Type="http://schemas.openxmlformats.org/officeDocument/2006/relationships/notesSlide" Target="../notesSlides/notesSlide19.xml"/><Relationship Id="rId16" Type="http://schemas.openxmlformats.org/officeDocument/2006/relationships/image" Target="../media/image203.png"/><Relationship Id="rId20" Type="http://schemas.openxmlformats.org/officeDocument/2006/relationships/image" Target="../media/image207.svg"/><Relationship Id="rId1" Type="http://schemas.openxmlformats.org/officeDocument/2006/relationships/slideLayout" Target="../slideLayouts/slideLayout26.xml"/><Relationship Id="rId6" Type="http://schemas.openxmlformats.org/officeDocument/2006/relationships/image" Target="../media/image197.png"/><Relationship Id="rId11" Type="http://schemas.openxmlformats.org/officeDocument/2006/relationships/image" Target="../media/image198.png"/><Relationship Id="rId5" Type="http://schemas.openxmlformats.org/officeDocument/2006/relationships/image" Target="../media/image196.png"/><Relationship Id="rId15" Type="http://schemas.openxmlformats.org/officeDocument/2006/relationships/image" Target="../media/image202.svg"/><Relationship Id="rId10" Type="http://schemas.openxmlformats.org/officeDocument/2006/relationships/image" Target="../media/image130.svg"/><Relationship Id="rId19" Type="http://schemas.openxmlformats.org/officeDocument/2006/relationships/image" Target="../media/image206.png"/><Relationship Id="rId4" Type="http://schemas.openxmlformats.org/officeDocument/2006/relationships/image" Target="../media/image195.png"/><Relationship Id="rId9" Type="http://schemas.openxmlformats.org/officeDocument/2006/relationships/image" Target="../media/image129.png"/><Relationship Id="rId14" Type="http://schemas.openxmlformats.org/officeDocument/2006/relationships/image" Target="../media/image201.png"/></Relationships>
</file>

<file path=ppt/slides/_rels/slide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84.emf"/><Relationship Id="rId18" Type="http://schemas.openxmlformats.org/officeDocument/2006/relationships/image" Target="../media/image211.png"/><Relationship Id="rId3" Type="http://schemas.openxmlformats.org/officeDocument/2006/relationships/image" Target="../media/image135.png"/><Relationship Id="rId7" Type="http://schemas.openxmlformats.org/officeDocument/2006/relationships/image" Target="../media/image123.png"/><Relationship Id="rId12" Type="http://schemas.openxmlformats.org/officeDocument/2006/relationships/image" Target="../media/image131.png"/><Relationship Id="rId17" Type="http://schemas.openxmlformats.org/officeDocument/2006/relationships/image" Target="../media/image199.svg"/><Relationship Id="rId2" Type="http://schemas.openxmlformats.org/officeDocument/2006/relationships/notesSlide" Target="../notesSlides/notesSlide20.xml"/><Relationship Id="rId16" Type="http://schemas.openxmlformats.org/officeDocument/2006/relationships/image" Target="../media/image198.png"/><Relationship Id="rId1" Type="http://schemas.openxmlformats.org/officeDocument/2006/relationships/slideLayout" Target="../slideLayouts/slideLayout26.xml"/><Relationship Id="rId6" Type="http://schemas.openxmlformats.org/officeDocument/2006/relationships/image" Target="../media/image113.svg"/><Relationship Id="rId11" Type="http://schemas.openxmlformats.org/officeDocument/2006/relationships/image" Target="../media/image91.svg"/><Relationship Id="rId5" Type="http://schemas.openxmlformats.org/officeDocument/2006/relationships/image" Target="../media/image112.png"/><Relationship Id="rId15" Type="http://schemas.openxmlformats.org/officeDocument/2006/relationships/image" Target="../media/image210.svg"/><Relationship Id="rId10" Type="http://schemas.openxmlformats.org/officeDocument/2006/relationships/image" Target="../media/image90.png"/><Relationship Id="rId4" Type="http://schemas.openxmlformats.org/officeDocument/2006/relationships/image" Target="../media/image208.png"/><Relationship Id="rId9" Type="http://schemas.openxmlformats.org/officeDocument/2006/relationships/image" Target="../media/image86.svg"/><Relationship Id="rId14" Type="http://schemas.openxmlformats.org/officeDocument/2006/relationships/image" Target="../media/image209.png"/></Relationships>
</file>

<file path=ppt/slides/_rels/slide21.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136.png"/><Relationship Id="rId7" Type="http://schemas.openxmlformats.org/officeDocument/2006/relationships/image" Target="../media/image85.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214.png"/><Relationship Id="rId11" Type="http://schemas.openxmlformats.org/officeDocument/2006/relationships/image" Target="../media/image84.emf"/><Relationship Id="rId5" Type="http://schemas.openxmlformats.org/officeDocument/2006/relationships/image" Target="../media/image213.png"/><Relationship Id="rId10" Type="http://schemas.openxmlformats.org/officeDocument/2006/relationships/image" Target="../media/image91.svg"/><Relationship Id="rId4" Type="http://schemas.openxmlformats.org/officeDocument/2006/relationships/image" Target="../media/image212.png"/><Relationship Id="rId9" Type="http://schemas.openxmlformats.org/officeDocument/2006/relationships/image" Target="../media/image90.png"/></Relationships>
</file>

<file path=ppt/slides/_rels/slide22.xml.rels><?xml version="1.0" encoding="UTF-8" standalone="yes"?>
<Relationships xmlns="http://schemas.openxmlformats.org/package/2006/relationships"><Relationship Id="rId8" Type="http://schemas.openxmlformats.org/officeDocument/2006/relationships/image" Target="../media/image199.svg"/><Relationship Id="rId13" Type="http://schemas.openxmlformats.org/officeDocument/2006/relationships/image" Target="../media/image219.png"/><Relationship Id="rId3" Type="http://schemas.openxmlformats.org/officeDocument/2006/relationships/image" Target="../media/image215.jpeg"/><Relationship Id="rId7" Type="http://schemas.openxmlformats.org/officeDocument/2006/relationships/image" Target="../media/image198.png"/><Relationship Id="rId12" Type="http://schemas.openxmlformats.org/officeDocument/2006/relationships/image" Target="../media/image116.svg"/><Relationship Id="rId2" Type="http://schemas.openxmlformats.org/officeDocument/2006/relationships/notesSlide" Target="../notesSlides/notesSlide22.xml"/><Relationship Id="rId16" Type="http://schemas.openxmlformats.org/officeDocument/2006/relationships/image" Target="../media/image130.svg"/><Relationship Id="rId1" Type="http://schemas.openxmlformats.org/officeDocument/2006/relationships/slideLayout" Target="../slideLayouts/slideLayout26.xml"/><Relationship Id="rId6" Type="http://schemas.openxmlformats.org/officeDocument/2006/relationships/image" Target="../media/image218.svg"/><Relationship Id="rId11" Type="http://schemas.openxmlformats.org/officeDocument/2006/relationships/image" Target="../media/image115.png"/><Relationship Id="rId5" Type="http://schemas.openxmlformats.org/officeDocument/2006/relationships/image" Target="../media/image217.png"/><Relationship Id="rId15" Type="http://schemas.openxmlformats.org/officeDocument/2006/relationships/image" Target="../media/image129.png"/><Relationship Id="rId10" Type="http://schemas.openxmlformats.org/officeDocument/2006/relationships/image" Target="../media/image98.svg"/><Relationship Id="rId4" Type="http://schemas.openxmlformats.org/officeDocument/2006/relationships/image" Target="../media/image216.png"/><Relationship Id="rId9" Type="http://schemas.openxmlformats.org/officeDocument/2006/relationships/image" Target="../media/image97.png"/><Relationship Id="rId14" Type="http://schemas.openxmlformats.org/officeDocument/2006/relationships/image" Target="../media/image197.png"/></Relationships>
</file>

<file path=ppt/slides/_rels/slide23.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224.png"/><Relationship Id="rId18" Type="http://schemas.openxmlformats.org/officeDocument/2006/relationships/image" Target="../media/image107.png"/><Relationship Id="rId26" Type="http://schemas.openxmlformats.org/officeDocument/2006/relationships/image" Target="../media/image130.svg"/><Relationship Id="rId3" Type="http://schemas.openxmlformats.org/officeDocument/2006/relationships/image" Target="../media/image160.png"/><Relationship Id="rId21" Type="http://schemas.openxmlformats.org/officeDocument/2006/relationships/image" Target="../media/image227.svg"/><Relationship Id="rId7" Type="http://schemas.openxmlformats.org/officeDocument/2006/relationships/image" Target="../media/image97.png"/><Relationship Id="rId12" Type="http://schemas.openxmlformats.org/officeDocument/2006/relationships/image" Target="../media/image223.svg"/><Relationship Id="rId17" Type="http://schemas.openxmlformats.org/officeDocument/2006/relationships/image" Target="../media/image84.emf"/><Relationship Id="rId25" Type="http://schemas.openxmlformats.org/officeDocument/2006/relationships/image" Target="../media/image129.png"/><Relationship Id="rId2" Type="http://schemas.openxmlformats.org/officeDocument/2006/relationships/notesSlide" Target="../notesSlides/notesSlide23.xml"/><Relationship Id="rId16" Type="http://schemas.openxmlformats.org/officeDocument/2006/relationships/image" Target="../media/image86.svg"/><Relationship Id="rId20" Type="http://schemas.openxmlformats.org/officeDocument/2006/relationships/image" Target="../media/image226.png"/><Relationship Id="rId29" Type="http://schemas.openxmlformats.org/officeDocument/2006/relationships/image" Target="../media/image230.png"/><Relationship Id="rId1" Type="http://schemas.openxmlformats.org/officeDocument/2006/relationships/slideLayout" Target="../slideLayouts/slideLayout26.xml"/><Relationship Id="rId6" Type="http://schemas.openxmlformats.org/officeDocument/2006/relationships/image" Target="../media/image93.svg"/><Relationship Id="rId11" Type="http://schemas.openxmlformats.org/officeDocument/2006/relationships/image" Target="../media/image222.png"/><Relationship Id="rId24" Type="http://schemas.openxmlformats.org/officeDocument/2006/relationships/image" Target="../media/image199.svg"/><Relationship Id="rId5" Type="http://schemas.openxmlformats.org/officeDocument/2006/relationships/image" Target="../media/image92.png"/><Relationship Id="rId15" Type="http://schemas.openxmlformats.org/officeDocument/2006/relationships/image" Target="../media/image85.png"/><Relationship Id="rId23" Type="http://schemas.openxmlformats.org/officeDocument/2006/relationships/image" Target="../media/image198.png"/><Relationship Id="rId28" Type="http://schemas.openxmlformats.org/officeDocument/2006/relationships/image" Target="../media/image229.png"/><Relationship Id="rId10" Type="http://schemas.openxmlformats.org/officeDocument/2006/relationships/image" Target="../media/image221.svg"/><Relationship Id="rId19" Type="http://schemas.openxmlformats.org/officeDocument/2006/relationships/image" Target="../media/image108.svg"/><Relationship Id="rId4" Type="http://schemas.openxmlformats.org/officeDocument/2006/relationships/image" Target="../media/image169.png"/><Relationship Id="rId9" Type="http://schemas.openxmlformats.org/officeDocument/2006/relationships/image" Target="../media/image220.png"/><Relationship Id="rId14" Type="http://schemas.openxmlformats.org/officeDocument/2006/relationships/image" Target="../media/image225.svg"/><Relationship Id="rId22" Type="http://schemas.openxmlformats.org/officeDocument/2006/relationships/image" Target="../media/image228.png"/><Relationship Id="rId27" Type="http://schemas.openxmlformats.org/officeDocument/2006/relationships/image" Target="../media/image123.png"/></Relationships>
</file>

<file path=ppt/slides/_rels/slide24.xml.rels><?xml version="1.0" encoding="UTF-8" standalone="yes"?>
<Relationships xmlns="http://schemas.openxmlformats.org/package/2006/relationships"><Relationship Id="rId8" Type="http://schemas.openxmlformats.org/officeDocument/2006/relationships/image" Target="../media/image235.png"/><Relationship Id="rId13" Type="http://schemas.openxmlformats.org/officeDocument/2006/relationships/image" Target="../media/image98.svg"/><Relationship Id="rId3" Type="http://schemas.openxmlformats.org/officeDocument/2006/relationships/image" Target="../media/image194.png"/><Relationship Id="rId7" Type="http://schemas.openxmlformats.org/officeDocument/2006/relationships/image" Target="../media/image234.png"/><Relationship Id="rId12" Type="http://schemas.openxmlformats.org/officeDocument/2006/relationships/image" Target="../media/image97.png"/><Relationship Id="rId2" Type="http://schemas.openxmlformats.org/officeDocument/2006/relationships/notesSlide" Target="../notesSlides/notesSlide24.xml"/><Relationship Id="rId16" Type="http://schemas.openxmlformats.org/officeDocument/2006/relationships/image" Target="../media/image239.png"/><Relationship Id="rId1" Type="http://schemas.openxmlformats.org/officeDocument/2006/relationships/slideLayout" Target="../slideLayouts/slideLayout26.xml"/><Relationship Id="rId6" Type="http://schemas.openxmlformats.org/officeDocument/2006/relationships/image" Target="../media/image233.png"/><Relationship Id="rId11" Type="http://schemas.openxmlformats.org/officeDocument/2006/relationships/image" Target="../media/image238.svg"/><Relationship Id="rId5" Type="http://schemas.openxmlformats.org/officeDocument/2006/relationships/image" Target="../media/image232.jpg"/><Relationship Id="rId15" Type="http://schemas.openxmlformats.org/officeDocument/2006/relationships/image" Target="../media/image199.svg"/><Relationship Id="rId10" Type="http://schemas.openxmlformats.org/officeDocument/2006/relationships/image" Target="../media/image237.png"/><Relationship Id="rId4" Type="http://schemas.openxmlformats.org/officeDocument/2006/relationships/image" Target="../media/image231.png"/><Relationship Id="rId9" Type="http://schemas.openxmlformats.org/officeDocument/2006/relationships/image" Target="../media/image236.svg"/><Relationship Id="rId14" Type="http://schemas.openxmlformats.org/officeDocument/2006/relationships/image" Target="../media/image198.png"/></Relationships>
</file>

<file path=ppt/slides/_rels/slide25.xml.rels><?xml version="1.0" encoding="UTF-8" standalone="yes"?>
<Relationships xmlns="http://schemas.openxmlformats.org/package/2006/relationships"><Relationship Id="rId8" Type="http://schemas.openxmlformats.org/officeDocument/2006/relationships/image" Target="../media/image207.svg"/><Relationship Id="rId3" Type="http://schemas.openxmlformats.org/officeDocument/2006/relationships/image" Target="../media/image240.png"/><Relationship Id="rId7" Type="http://schemas.openxmlformats.org/officeDocument/2006/relationships/image" Target="../media/image206.png"/><Relationship Id="rId2" Type="http://schemas.openxmlformats.org/officeDocument/2006/relationships/notesSlide" Target="../notesSlides/notesSlide25.xml"/><Relationship Id="rId1" Type="http://schemas.openxmlformats.org/officeDocument/2006/relationships/slideLayout" Target="../slideLayouts/slideLayout26.xml"/><Relationship Id="rId6" Type="http://schemas.openxmlformats.org/officeDocument/2006/relationships/image" Target="../media/image98.svg"/><Relationship Id="rId5" Type="http://schemas.openxmlformats.org/officeDocument/2006/relationships/image" Target="../media/image97.png"/><Relationship Id="rId10" Type="http://schemas.openxmlformats.org/officeDocument/2006/relationships/image" Target="../media/image199.svg"/><Relationship Id="rId4" Type="http://schemas.openxmlformats.org/officeDocument/2006/relationships/image" Target="../media/image241.png"/><Relationship Id="rId9" Type="http://schemas.openxmlformats.org/officeDocument/2006/relationships/image" Target="../media/image198.png"/></Relationships>
</file>

<file path=ppt/slides/_rels/slide26.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notesSlide" Target="../notesSlides/notesSlide26.xml"/><Relationship Id="rId1" Type="http://schemas.openxmlformats.org/officeDocument/2006/relationships/slideLayout" Target="../slideLayouts/slideLayout45.xml"/><Relationship Id="rId6" Type="http://schemas.openxmlformats.org/officeDocument/2006/relationships/image" Target="../media/image244.jpeg"/><Relationship Id="rId5" Type="http://schemas.microsoft.com/office/2007/relationships/hdphoto" Target="../media/hdphoto5.wdp"/><Relationship Id="rId4" Type="http://schemas.openxmlformats.org/officeDocument/2006/relationships/image" Target="../media/image243.png"/></Relationships>
</file>

<file path=ppt/slides/_rels/slide27.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notesSlide" Target="../notesSlides/notesSlide27.xml"/><Relationship Id="rId1" Type="http://schemas.openxmlformats.org/officeDocument/2006/relationships/slideLayout" Target="../slideLayouts/slideLayout45.xml"/><Relationship Id="rId5" Type="http://schemas.openxmlformats.org/officeDocument/2006/relationships/image" Target="../media/image247.jpeg"/><Relationship Id="rId4" Type="http://schemas.openxmlformats.org/officeDocument/2006/relationships/image" Target="../media/image246.jpeg"/></Relationships>
</file>

<file path=ppt/slides/_rels/slide28.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28.xml"/><Relationship Id="rId1" Type="http://schemas.openxmlformats.org/officeDocument/2006/relationships/slideLayout" Target="../slideLayouts/slideLayout45.xml"/><Relationship Id="rId5" Type="http://schemas.openxmlformats.org/officeDocument/2006/relationships/image" Target="../media/image250.jpeg"/><Relationship Id="rId4" Type="http://schemas.openxmlformats.org/officeDocument/2006/relationships/image" Target="../media/image249.jpeg"/></Relationships>
</file>

<file path=ppt/slides/_rels/slide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9.xml"/><Relationship Id="rId1" Type="http://schemas.openxmlformats.org/officeDocument/2006/relationships/slideLayout" Target="../slideLayouts/slideLayout23.xml"/><Relationship Id="rId4" Type="http://schemas.openxmlformats.org/officeDocument/2006/relationships/image" Target="../media/image251.png"/></Relationships>
</file>

<file path=ppt/slides/_rels/slide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8" Type="http://schemas.openxmlformats.org/officeDocument/2006/relationships/image" Target="../media/image199.svg"/><Relationship Id="rId13" Type="http://schemas.openxmlformats.org/officeDocument/2006/relationships/image" Target="../media/image107.png"/><Relationship Id="rId18" Type="http://schemas.openxmlformats.org/officeDocument/2006/relationships/image" Target="../media/image253.svg"/><Relationship Id="rId3" Type="http://schemas.openxmlformats.org/officeDocument/2006/relationships/image" Target="../media/image85.png"/><Relationship Id="rId21" Type="http://schemas.openxmlformats.org/officeDocument/2006/relationships/image" Target="../media/image256.svg"/><Relationship Id="rId7" Type="http://schemas.openxmlformats.org/officeDocument/2006/relationships/image" Target="../media/image198.png"/><Relationship Id="rId12" Type="http://schemas.openxmlformats.org/officeDocument/2006/relationships/image" Target="../media/image221.svg"/><Relationship Id="rId17" Type="http://schemas.openxmlformats.org/officeDocument/2006/relationships/image" Target="../media/image252.png"/><Relationship Id="rId2" Type="http://schemas.openxmlformats.org/officeDocument/2006/relationships/notesSlide" Target="../notesSlides/notesSlide30.xml"/><Relationship Id="rId16" Type="http://schemas.openxmlformats.org/officeDocument/2006/relationships/image" Target="../media/image130.svg"/><Relationship Id="rId20" Type="http://schemas.openxmlformats.org/officeDocument/2006/relationships/image" Target="../media/image255.png"/><Relationship Id="rId1" Type="http://schemas.openxmlformats.org/officeDocument/2006/relationships/slideLayout" Target="../slideLayouts/slideLayout23.xml"/><Relationship Id="rId6" Type="http://schemas.openxmlformats.org/officeDocument/2006/relationships/image" Target="../media/image123.png"/><Relationship Id="rId11" Type="http://schemas.openxmlformats.org/officeDocument/2006/relationships/image" Target="../media/image220.png"/><Relationship Id="rId5" Type="http://schemas.openxmlformats.org/officeDocument/2006/relationships/image" Target="../media/image84.emf"/><Relationship Id="rId15" Type="http://schemas.openxmlformats.org/officeDocument/2006/relationships/image" Target="../media/image129.png"/><Relationship Id="rId23" Type="http://schemas.openxmlformats.org/officeDocument/2006/relationships/image" Target="../media/image116.svg"/><Relationship Id="rId10" Type="http://schemas.openxmlformats.org/officeDocument/2006/relationships/image" Target="../media/image98.svg"/><Relationship Id="rId19" Type="http://schemas.openxmlformats.org/officeDocument/2006/relationships/image" Target="../media/image254.png"/><Relationship Id="rId4" Type="http://schemas.openxmlformats.org/officeDocument/2006/relationships/image" Target="../media/image86.svg"/><Relationship Id="rId9" Type="http://schemas.openxmlformats.org/officeDocument/2006/relationships/image" Target="../media/image97.png"/><Relationship Id="rId14" Type="http://schemas.openxmlformats.org/officeDocument/2006/relationships/image" Target="../media/image108.svg"/><Relationship Id="rId22" Type="http://schemas.openxmlformats.org/officeDocument/2006/relationships/image" Target="../media/image115.png"/></Relationships>
</file>

<file path=ppt/slides/_rels/slide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xml"/><Relationship Id="rId1" Type="http://schemas.openxmlformats.org/officeDocument/2006/relationships/slideLayout" Target="../slideLayouts/slideLayout23.xml"/><Relationship Id="rId5" Type="http://schemas.openxmlformats.org/officeDocument/2006/relationships/image" Target="../media/image66.sv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hyperlink" Target="https://nam06.safelinks.protection.outlook.com/?url=https%3A%2F%2Fwww.forrester.com%2Freport%2FThe%2BForrester%2BNew%2BWave%2BPublic%2BCloud%2BEnterprise%2BContainer%2BPlatforms%2BQ3%2B2019%2F-%2FE-RES144415&amp;data=02%7C01%7Cerehrlic%40microsoft.com%7Ce6b1a9588b264befdf0908d716197533%7C72f988bf86f141af91ab2d7cd011db47%7C1%7C0%7C637002170916567630&amp;sdata=UvB57%2Ba24esCJivM7VjOy5cyRW3kaUfwadIb89yG3Zs%3D&amp;reserved=0"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jpeg"/><Relationship Id="rId12"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jpeg"/><Relationship Id="rId9" Type="http://schemas.openxmlformats.org/officeDocument/2006/relationships/image" Target="../media/image73.png"/></Relationships>
</file>

<file path=ppt/slides/_rels/slide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64.jpeg"/><Relationship Id="rId7" Type="http://schemas.openxmlformats.org/officeDocument/2006/relationships/hyperlink" Target="https://customers.microsoft.com/en-us/story/siemens-healthineers-health-provider-azure" TargetMode="External"/><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microsoft.com/office/2007/relationships/hdphoto" Target="../media/hdphoto1.wdp"/><Relationship Id="rId5" Type="http://schemas.openxmlformats.org/officeDocument/2006/relationships/image" Target="../media/image78.png"/><Relationship Id="rId4" Type="http://schemas.openxmlformats.org/officeDocument/2006/relationships/hyperlink" Target="https://customers.microsoft.com/en-us/story/asos-retail-and-consumer-goods-azure" TargetMode="External"/><Relationship Id="rId9"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xml"/><Relationship Id="rId1" Type="http://schemas.openxmlformats.org/officeDocument/2006/relationships/slideLayout" Target="../slideLayouts/slideLayout26.xml"/><Relationship Id="rId5" Type="http://schemas.openxmlformats.org/officeDocument/2006/relationships/image" Target="../media/image79.png"/><Relationship Id="rId4" Type="http://schemas.openxmlformats.org/officeDocument/2006/relationships/hyperlink" Target="https://customers.microsoft.com/en-us/story/siemens-healthineers-health-provider-azu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9.xml"/><Relationship Id="rId1" Type="http://schemas.openxmlformats.org/officeDocument/2006/relationships/slideLayout" Target="../slideLayouts/slideLayout26.xml"/><Relationship Id="rId5" Type="http://schemas.openxmlformats.org/officeDocument/2006/relationships/image" Target="../media/image79.png"/><Relationship Id="rId4" Type="http://schemas.openxmlformats.org/officeDocument/2006/relationships/hyperlink" Target="https://customers.microsoft.com/en-us/story/siemens-healthineers-health-provider-azu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ody of water with a mountain in the background&#10;&#10;Description automatically generated">
            <a:extLst>
              <a:ext uri="{FF2B5EF4-FFF2-40B4-BE49-F238E27FC236}">
                <a16:creationId xmlns:a16="http://schemas.microsoft.com/office/drawing/2014/main" id="{2F044CB3-1D26-48D8-8A51-D2FCC1AABA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0" name="Rectangle 9">
            <a:extLst>
              <a:ext uri="{FF2B5EF4-FFF2-40B4-BE49-F238E27FC236}">
                <a16:creationId xmlns:a16="http://schemas.microsoft.com/office/drawing/2014/main" id="{52506F42-89EB-40C6-B33D-0FB0AF28D6EC}"/>
              </a:ext>
            </a:extLst>
          </p:cNvPr>
          <p:cNvSpPr/>
          <p:nvPr/>
        </p:nvSpPr>
        <p:spPr bwMode="auto">
          <a:xfrm>
            <a:off x="0" y="0"/>
            <a:ext cx="12192000" cy="6857026"/>
          </a:xfrm>
          <a:prstGeom prst="rect">
            <a:avLst/>
          </a:prstGeom>
          <a:solidFill>
            <a:srgbClr val="000000">
              <a:alpha val="4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EB437B07-35DA-4CBE-8F4C-370014C2D958}"/>
              </a:ext>
            </a:extLst>
          </p:cNvPr>
          <p:cNvSpPr>
            <a:spLocks noGrp="1"/>
          </p:cNvSpPr>
          <p:nvPr>
            <p:ph type="title"/>
          </p:nvPr>
        </p:nvSpPr>
        <p:spPr/>
        <p:txBody>
          <a:bodyPr/>
          <a:lstStyle/>
          <a:p>
            <a:r>
              <a:rPr lang="en-US" sz="5400">
                <a:solidFill>
                  <a:schemeClr val="bg1"/>
                </a:solidFill>
                <a:latin typeface="Segoe UI Light" panose="020B0502040204020203" pitchFamily="34" charset="0"/>
                <a:cs typeface="Segoe UI Light" panose="020B0502040204020203" pitchFamily="34" charset="0"/>
              </a:rPr>
              <a:t>Cloud native technology journey </a:t>
            </a:r>
          </a:p>
        </p:txBody>
      </p:sp>
      <p:sp>
        <p:nvSpPr>
          <p:cNvPr id="3" name="Text Placeholder 2">
            <a:extLst>
              <a:ext uri="{FF2B5EF4-FFF2-40B4-BE49-F238E27FC236}">
                <a16:creationId xmlns:a16="http://schemas.microsoft.com/office/drawing/2014/main" id="{E2CD6E02-87B6-41F8-8C91-819B3242725A}"/>
              </a:ext>
            </a:extLst>
          </p:cNvPr>
          <p:cNvSpPr>
            <a:spLocks noGrp="1"/>
          </p:cNvSpPr>
          <p:nvPr>
            <p:ph type="body" sz="quarter" idx="15"/>
          </p:nvPr>
        </p:nvSpPr>
        <p:spPr>
          <a:xfrm>
            <a:off x="464841" y="4719422"/>
            <a:ext cx="9602819" cy="492443"/>
          </a:xfrm>
        </p:spPr>
        <p:txBody>
          <a:bodyPr/>
          <a:lstStyle/>
          <a:p>
            <a:endParaRPr lang="en-US" sz="2000">
              <a:solidFill>
                <a:schemeClr val="bg1"/>
              </a:solidFill>
            </a:endParaRPr>
          </a:p>
        </p:txBody>
      </p:sp>
      <p:sp>
        <p:nvSpPr>
          <p:cNvPr id="9" name="Freeform: Shape 8">
            <a:extLst>
              <a:ext uri="{FF2B5EF4-FFF2-40B4-BE49-F238E27FC236}">
                <a16:creationId xmlns:a16="http://schemas.microsoft.com/office/drawing/2014/main" id="{303AE409-6E33-4B24-A1F1-8ED3C9801CC1}"/>
              </a:ext>
            </a:extLst>
          </p:cNvPr>
          <p:cNvSpPr/>
          <p:nvPr/>
        </p:nvSpPr>
        <p:spPr bwMode="auto">
          <a:xfrm rot="10800000">
            <a:off x="4176632" y="4234843"/>
            <a:ext cx="3082249" cy="244028"/>
          </a:xfrm>
          <a:custGeom>
            <a:avLst/>
            <a:gdLst>
              <a:gd name="connsiteX0" fmla="*/ 0 w 3082249"/>
              <a:gd name="connsiteY0" fmla="*/ 244028 h 244028"/>
              <a:gd name="connsiteX1" fmla="*/ 3082249 w 3082249"/>
              <a:gd name="connsiteY1" fmla="*/ 0 h 244028"/>
            </a:gdLst>
            <a:ahLst/>
            <a:cxnLst>
              <a:cxn ang="0">
                <a:pos x="connsiteX0" y="connsiteY0"/>
              </a:cxn>
              <a:cxn ang="0">
                <a:pos x="connsiteX1" y="connsiteY1"/>
              </a:cxn>
            </a:cxnLst>
            <a:rect l="l" t="t" r="r" b="b"/>
            <a:pathLst>
              <a:path w="3082249" h="244028" extrusionOk="0">
                <a:moveTo>
                  <a:pt x="0" y="244028"/>
                </a:moveTo>
                <a:cubicBezTo>
                  <a:pt x="1297173" y="260344"/>
                  <a:pt x="2489996" y="163265"/>
                  <a:pt x="3082249" y="0"/>
                </a:cubicBezTo>
              </a:path>
            </a:pathLst>
          </a:custGeom>
          <a:noFill/>
          <a:ln w="57150" cap="rnd">
            <a:solidFill>
              <a:srgbClr val="50E6FF"/>
            </a:solidFill>
            <a:headEnd type="none" w="med" len="med"/>
            <a:tailEnd type="none" w="med" len="med"/>
            <a:extLst>
              <a:ext uri="{C807C97D-BFC1-408E-A445-0C87EB9F89A2}">
                <ask:lineSketchStyleProps xmlns:ask="http://schemas.microsoft.com/office/drawing/2018/sketchyshapes" sd="1219033472">
                  <a:custGeom>
                    <a:avLst/>
                    <a:gdLst>
                      <a:gd name="connsiteX0" fmla="*/ 0 w 3082249"/>
                      <a:gd name="connsiteY0" fmla="*/ 244028 h 244028"/>
                      <a:gd name="connsiteX1" fmla="*/ 3082249 w 3082249"/>
                      <a:gd name="connsiteY1" fmla="*/ 0 h 244028"/>
                      <a:gd name="connsiteX0" fmla="*/ 0 w 3082249"/>
                      <a:gd name="connsiteY0" fmla="*/ 244028 h 244028"/>
                      <a:gd name="connsiteX1" fmla="*/ 3082249 w 3082249"/>
                      <a:gd name="connsiteY1" fmla="*/ 0 h 244028"/>
                    </a:gdLst>
                    <a:ahLst/>
                    <a:cxnLst>
                      <a:cxn ang="0">
                        <a:pos x="connsiteX0" y="connsiteY0"/>
                      </a:cxn>
                      <a:cxn ang="0">
                        <a:pos x="connsiteX1" y="connsiteY1"/>
                      </a:cxn>
                    </a:cxnLst>
                    <a:rect l="l" t="t" r="r" b="b"/>
                    <a:pathLst>
                      <a:path w="3082249" h="244028" extrusionOk="0">
                        <a:moveTo>
                          <a:pt x="0" y="244028"/>
                        </a:moveTo>
                        <a:lnTo>
                          <a:pt x="3082249" y="0"/>
                        </a:lnTo>
                      </a:path>
                    </a:pathLst>
                  </a:custGeom>
                  <ask:type>
                    <ask:lineSketchCurved/>
                  </ask:type>
                </ask:lineSketchStyleProps>
              </a:ext>
            </a:extLst>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7EF6CF1-1706-4B1D-AF45-DADA1ACEBA41}"/>
              </a:ext>
            </a:extLst>
          </p:cNvPr>
          <p:cNvPicPr>
            <a:picLocks noChangeAspect="1"/>
          </p:cNvPicPr>
          <p:nvPr/>
        </p:nvPicPr>
        <p:blipFill>
          <a:blip r:embed="rId4"/>
          <a:stretch>
            <a:fillRect/>
          </a:stretch>
        </p:blipFill>
        <p:spPr>
          <a:xfrm>
            <a:off x="428682" y="240270"/>
            <a:ext cx="2002500" cy="544000"/>
          </a:xfrm>
          <a:prstGeom prst="rect">
            <a:avLst/>
          </a:prstGeom>
        </p:spPr>
      </p:pic>
    </p:spTree>
    <p:extLst>
      <p:ext uri="{BB962C8B-B14F-4D97-AF65-F5344CB8AC3E}">
        <p14:creationId xmlns:p14="http://schemas.microsoft.com/office/powerpoint/2010/main" val="1485030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3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5" name="Group 4">
            <a:extLst>
              <a:ext uri="{FF2B5EF4-FFF2-40B4-BE49-F238E27FC236}">
                <a16:creationId xmlns:a16="http://schemas.microsoft.com/office/drawing/2014/main" id="{C2B90239-F7A9-472A-982A-3D2C798E1CEF}"/>
              </a:ext>
            </a:extLst>
          </p:cNvPr>
          <p:cNvGrpSpPr/>
          <p:nvPr/>
        </p:nvGrpSpPr>
        <p:grpSpPr>
          <a:xfrm>
            <a:off x="2160904" y="1002007"/>
            <a:ext cx="7870193" cy="4853986"/>
            <a:chOff x="2160904" y="1269299"/>
            <a:chExt cx="7870193" cy="4853986"/>
          </a:xfrm>
        </p:grpSpPr>
        <p:grpSp>
          <p:nvGrpSpPr>
            <p:cNvPr id="2" name="Group 1">
              <a:extLst>
                <a:ext uri="{FF2B5EF4-FFF2-40B4-BE49-F238E27FC236}">
                  <a16:creationId xmlns:a16="http://schemas.microsoft.com/office/drawing/2014/main" id="{4FC6013E-D986-452A-8F81-1FF31CFD0E2C}"/>
                </a:ext>
              </a:extLst>
            </p:cNvPr>
            <p:cNvGrpSpPr/>
            <p:nvPr/>
          </p:nvGrpSpPr>
          <p:grpSpPr>
            <a:xfrm>
              <a:off x="6849312" y="2831831"/>
              <a:ext cx="947590" cy="961273"/>
              <a:chOff x="6849312" y="2831831"/>
              <a:chExt cx="947590" cy="961273"/>
            </a:xfrm>
          </p:grpSpPr>
          <p:sp>
            <p:nvSpPr>
              <p:cNvPr id="237" name="Freeform 172">
                <a:extLst>
                  <a:ext uri="{FF2B5EF4-FFF2-40B4-BE49-F238E27FC236}">
                    <a16:creationId xmlns:a16="http://schemas.microsoft.com/office/drawing/2014/main" id="{6BE580F4-40E9-4DF9-B237-82279B2F055D}"/>
                  </a:ext>
                </a:extLst>
              </p:cNvPr>
              <p:cNvSpPr>
                <a:spLocks noEditPoints="1"/>
              </p:cNvSpPr>
              <p:nvPr/>
            </p:nvSpPr>
            <p:spPr bwMode="auto">
              <a:xfrm>
                <a:off x="6993412" y="3355754"/>
                <a:ext cx="418208" cy="437350"/>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38" name="Freeform 172">
                <a:extLst>
                  <a:ext uri="{FF2B5EF4-FFF2-40B4-BE49-F238E27FC236}">
                    <a16:creationId xmlns:a16="http://schemas.microsoft.com/office/drawing/2014/main" id="{2AB761DD-5EB9-4B31-9897-E5F07FB28BBB}"/>
                  </a:ext>
                </a:extLst>
              </p:cNvPr>
              <p:cNvSpPr>
                <a:spLocks noEditPoints="1"/>
              </p:cNvSpPr>
              <p:nvPr/>
            </p:nvSpPr>
            <p:spPr bwMode="auto">
              <a:xfrm rot="21093905">
                <a:off x="7468437" y="3444495"/>
                <a:ext cx="315620" cy="305609"/>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39" name="Freeform 172" descr="Channels, Microservices, Azure Services">
                <a:extLst>
                  <a:ext uri="{FF2B5EF4-FFF2-40B4-BE49-F238E27FC236}">
                    <a16:creationId xmlns:a16="http://schemas.microsoft.com/office/drawing/2014/main" id="{1A7DB20D-7F49-419F-B36F-A2C4B2D003B5}"/>
                  </a:ext>
                </a:extLst>
              </p:cNvPr>
              <p:cNvSpPr>
                <a:spLocks noEditPoints="1"/>
              </p:cNvSpPr>
              <p:nvPr/>
            </p:nvSpPr>
            <p:spPr bwMode="auto">
              <a:xfrm>
                <a:off x="7212593" y="2831831"/>
                <a:ext cx="584309" cy="584308"/>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sp>
            <p:nvSpPr>
              <p:cNvPr id="241" name="Freeform 172">
                <a:extLst>
                  <a:ext uri="{FF2B5EF4-FFF2-40B4-BE49-F238E27FC236}">
                    <a16:creationId xmlns:a16="http://schemas.microsoft.com/office/drawing/2014/main" id="{88A63B55-1623-4631-B2BE-81587216D68B}"/>
                  </a:ext>
                </a:extLst>
              </p:cNvPr>
              <p:cNvSpPr>
                <a:spLocks noEditPoints="1"/>
              </p:cNvSpPr>
              <p:nvPr/>
            </p:nvSpPr>
            <p:spPr bwMode="auto">
              <a:xfrm rot="20514567">
                <a:off x="6849312" y="3034921"/>
                <a:ext cx="315620" cy="305609"/>
              </a:xfrm>
              <a:custGeom>
                <a:avLst/>
                <a:gdLst>
                  <a:gd name="T0" fmla="*/ 134 w 134"/>
                  <a:gd name="T1" fmla="*/ 77 h 134"/>
                  <a:gd name="T2" fmla="*/ 134 w 134"/>
                  <a:gd name="T3" fmla="*/ 57 h 134"/>
                  <a:gd name="T4" fmla="*/ 120 w 134"/>
                  <a:gd name="T5" fmla="*/ 57 h 134"/>
                  <a:gd name="T6" fmla="*/ 111 w 134"/>
                  <a:gd name="T7" fmla="*/ 36 h 134"/>
                  <a:gd name="T8" fmla="*/ 121 w 134"/>
                  <a:gd name="T9" fmla="*/ 27 h 134"/>
                  <a:gd name="T10" fmla="*/ 107 w 134"/>
                  <a:gd name="T11" fmla="*/ 13 h 134"/>
                  <a:gd name="T12" fmla="*/ 97 w 134"/>
                  <a:gd name="T13" fmla="*/ 23 h 134"/>
                  <a:gd name="T14" fmla="*/ 77 w 134"/>
                  <a:gd name="T15" fmla="*/ 14 h 134"/>
                  <a:gd name="T16" fmla="*/ 77 w 134"/>
                  <a:gd name="T17" fmla="*/ 0 h 134"/>
                  <a:gd name="T18" fmla="*/ 57 w 134"/>
                  <a:gd name="T19" fmla="*/ 0 h 134"/>
                  <a:gd name="T20" fmla="*/ 57 w 134"/>
                  <a:gd name="T21" fmla="*/ 14 h 134"/>
                  <a:gd name="T22" fmla="*/ 36 w 134"/>
                  <a:gd name="T23" fmla="*/ 23 h 134"/>
                  <a:gd name="T24" fmla="*/ 26 w 134"/>
                  <a:gd name="T25" fmla="*/ 13 h 134"/>
                  <a:gd name="T26" fmla="*/ 13 w 134"/>
                  <a:gd name="T27" fmla="*/ 26 h 134"/>
                  <a:gd name="T28" fmla="*/ 23 w 134"/>
                  <a:gd name="T29" fmla="*/ 37 h 134"/>
                  <a:gd name="T30" fmla="*/ 15 w 134"/>
                  <a:gd name="T31" fmla="*/ 57 h 134"/>
                  <a:gd name="T32" fmla="*/ 0 w 134"/>
                  <a:gd name="T33" fmla="*/ 57 h 134"/>
                  <a:gd name="T34" fmla="*/ 0 w 134"/>
                  <a:gd name="T35" fmla="*/ 76 h 134"/>
                  <a:gd name="T36" fmla="*/ 15 w 134"/>
                  <a:gd name="T37" fmla="*/ 77 h 134"/>
                  <a:gd name="T38" fmla="*/ 23 w 134"/>
                  <a:gd name="T39" fmla="*/ 97 h 134"/>
                  <a:gd name="T40" fmla="*/ 13 w 134"/>
                  <a:gd name="T41" fmla="*/ 107 h 134"/>
                  <a:gd name="T42" fmla="*/ 26 w 134"/>
                  <a:gd name="T43" fmla="*/ 121 h 134"/>
                  <a:gd name="T44" fmla="*/ 37 w 134"/>
                  <a:gd name="T45" fmla="*/ 110 h 134"/>
                  <a:gd name="T46" fmla="*/ 57 w 134"/>
                  <a:gd name="T47" fmla="*/ 119 h 134"/>
                  <a:gd name="T48" fmla="*/ 57 w 134"/>
                  <a:gd name="T49" fmla="*/ 134 h 134"/>
                  <a:gd name="T50" fmla="*/ 76 w 134"/>
                  <a:gd name="T51" fmla="*/ 134 h 134"/>
                  <a:gd name="T52" fmla="*/ 76 w 134"/>
                  <a:gd name="T53" fmla="*/ 119 h 134"/>
                  <a:gd name="T54" fmla="*/ 97 w 134"/>
                  <a:gd name="T55" fmla="*/ 111 h 134"/>
                  <a:gd name="T56" fmla="*/ 107 w 134"/>
                  <a:gd name="T57" fmla="*/ 121 h 134"/>
                  <a:gd name="T58" fmla="*/ 121 w 134"/>
                  <a:gd name="T59" fmla="*/ 107 h 134"/>
                  <a:gd name="T60" fmla="*/ 111 w 134"/>
                  <a:gd name="T61" fmla="*/ 97 h 134"/>
                  <a:gd name="T62" fmla="*/ 119 w 134"/>
                  <a:gd name="T63" fmla="*/ 77 h 134"/>
                  <a:gd name="T64" fmla="*/ 134 w 134"/>
                  <a:gd name="T65" fmla="*/ 77 h 134"/>
                  <a:gd name="T66" fmla="*/ 67 w 134"/>
                  <a:gd name="T67" fmla="*/ 100 h 134"/>
                  <a:gd name="T68" fmla="*/ 33 w 134"/>
                  <a:gd name="T69" fmla="*/ 66 h 134"/>
                  <a:gd name="T70" fmla="*/ 67 w 134"/>
                  <a:gd name="T71" fmla="*/ 32 h 134"/>
                  <a:gd name="T72" fmla="*/ 101 w 134"/>
                  <a:gd name="T73" fmla="*/ 66 h 134"/>
                  <a:gd name="T74" fmla="*/ 67 w 134"/>
                  <a:gd name="T75" fmla="*/ 10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4" h="134">
                    <a:moveTo>
                      <a:pt x="134" y="77"/>
                    </a:moveTo>
                    <a:cubicBezTo>
                      <a:pt x="134" y="57"/>
                      <a:pt x="134" y="57"/>
                      <a:pt x="134" y="57"/>
                    </a:cubicBezTo>
                    <a:cubicBezTo>
                      <a:pt x="120" y="57"/>
                      <a:pt x="120" y="57"/>
                      <a:pt x="120" y="57"/>
                    </a:cubicBezTo>
                    <a:cubicBezTo>
                      <a:pt x="118" y="50"/>
                      <a:pt x="115" y="43"/>
                      <a:pt x="111" y="36"/>
                    </a:cubicBezTo>
                    <a:cubicBezTo>
                      <a:pt x="121" y="27"/>
                      <a:pt x="121" y="27"/>
                      <a:pt x="121" y="27"/>
                    </a:cubicBezTo>
                    <a:cubicBezTo>
                      <a:pt x="107" y="13"/>
                      <a:pt x="107" y="13"/>
                      <a:pt x="107" y="13"/>
                    </a:cubicBezTo>
                    <a:cubicBezTo>
                      <a:pt x="97" y="23"/>
                      <a:pt x="97" y="23"/>
                      <a:pt x="97" y="23"/>
                    </a:cubicBezTo>
                    <a:cubicBezTo>
                      <a:pt x="91" y="18"/>
                      <a:pt x="84" y="15"/>
                      <a:pt x="77" y="14"/>
                    </a:cubicBezTo>
                    <a:cubicBezTo>
                      <a:pt x="77" y="0"/>
                      <a:pt x="77" y="0"/>
                      <a:pt x="77" y="0"/>
                    </a:cubicBezTo>
                    <a:cubicBezTo>
                      <a:pt x="57" y="0"/>
                      <a:pt x="57" y="0"/>
                      <a:pt x="57" y="0"/>
                    </a:cubicBezTo>
                    <a:cubicBezTo>
                      <a:pt x="57" y="14"/>
                      <a:pt x="57" y="14"/>
                      <a:pt x="57" y="14"/>
                    </a:cubicBezTo>
                    <a:cubicBezTo>
                      <a:pt x="50" y="15"/>
                      <a:pt x="43" y="18"/>
                      <a:pt x="36" y="23"/>
                    </a:cubicBezTo>
                    <a:cubicBezTo>
                      <a:pt x="26" y="13"/>
                      <a:pt x="26" y="13"/>
                      <a:pt x="26" y="13"/>
                    </a:cubicBezTo>
                    <a:cubicBezTo>
                      <a:pt x="13" y="26"/>
                      <a:pt x="13" y="26"/>
                      <a:pt x="13" y="26"/>
                    </a:cubicBezTo>
                    <a:cubicBezTo>
                      <a:pt x="23" y="37"/>
                      <a:pt x="23" y="37"/>
                      <a:pt x="23" y="37"/>
                    </a:cubicBezTo>
                    <a:cubicBezTo>
                      <a:pt x="19" y="43"/>
                      <a:pt x="16" y="50"/>
                      <a:pt x="15" y="57"/>
                    </a:cubicBezTo>
                    <a:cubicBezTo>
                      <a:pt x="0" y="57"/>
                      <a:pt x="0" y="57"/>
                      <a:pt x="0" y="57"/>
                    </a:cubicBezTo>
                    <a:cubicBezTo>
                      <a:pt x="0" y="76"/>
                      <a:pt x="0" y="76"/>
                      <a:pt x="0" y="76"/>
                    </a:cubicBezTo>
                    <a:cubicBezTo>
                      <a:pt x="15" y="77"/>
                      <a:pt x="15" y="77"/>
                      <a:pt x="15" y="77"/>
                    </a:cubicBezTo>
                    <a:cubicBezTo>
                      <a:pt x="16" y="84"/>
                      <a:pt x="19" y="91"/>
                      <a:pt x="23" y="97"/>
                    </a:cubicBezTo>
                    <a:cubicBezTo>
                      <a:pt x="13" y="107"/>
                      <a:pt x="13" y="107"/>
                      <a:pt x="13" y="107"/>
                    </a:cubicBezTo>
                    <a:cubicBezTo>
                      <a:pt x="26" y="121"/>
                      <a:pt x="26" y="121"/>
                      <a:pt x="26" y="121"/>
                    </a:cubicBezTo>
                    <a:cubicBezTo>
                      <a:pt x="37" y="110"/>
                      <a:pt x="37" y="110"/>
                      <a:pt x="37" y="110"/>
                    </a:cubicBezTo>
                    <a:cubicBezTo>
                      <a:pt x="43" y="114"/>
                      <a:pt x="50" y="117"/>
                      <a:pt x="57" y="119"/>
                    </a:cubicBezTo>
                    <a:cubicBezTo>
                      <a:pt x="57" y="134"/>
                      <a:pt x="57" y="134"/>
                      <a:pt x="57" y="134"/>
                    </a:cubicBezTo>
                    <a:cubicBezTo>
                      <a:pt x="76" y="134"/>
                      <a:pt x="76" y="134"/>
                      <a:pt x="76" y="134"/>
                    </a:cubicBezTo>
                    <a:cubicBezTo>
                      <a:pt x="76" y="119"/>
                      <a:pt x="76" y="119"/>
                      <a:pt x="76" y="119"/>
                    </a:cubicBezTo>
                    <a:cubicBezTo>
                      <a:pt x="84" y="118"/>
                      <a:pt x="91" y="115"/>
                      <a:pt x="97" y="111"/>
                    </a:cubicBezTo>
                    <a:cubicBezTo>
                      <a:pt x="107" y="121"/>
                      <a:pt x="107" y="121"/>
                      <a:pt x="107" y="121"/>
                    </a:cubicBezTo>
                    <a:cubicBezTo>
                      <a:pt x="121" y="107"/>
                      <a:pt x="121" y="107"/>
                      <a:pt x="121" y="107"/>
                    </a:cubicBezTo>
                    <a:cubicBezTo>
                      <a:pt x="111" y="97"/>
                      <a:pt x="111" y="97"/>
                      <a:pt x="111" y="97"/>
                    </a:cubicBezTo>
                    <a:cubicBezTo>
                      <a:pt x="115" y="91"/>
                      <a:pt x="118" y="84"/>
                      <a:pt x="119" y="77"/>
                    </a:cubicBezTo>
                    <a:lnTo>
                      <a:pt x="134" y="77"/>
                    </a:lnTo>
                    <a:close/>
                    <a:moveTo>
                      <a:pt x="67" y="100"/>
                    </a:moveTo>
                    <a:cubicBezTo>
                      <a:pt x="48" y="100"/>
                      <a:pt x="33" y="85"/>
                      <a:pt x="33" y="66"/>
                    </a:cubicBezTo>
                    <a:cubicBezTo>
                      <a:pt x="33" y="47"/>
                      <a:pt x="48" y="32"/>
                      <a:pt x="67" y="32"/>
                    </a:cubicBezTo>
                    <a:cubicBezTo>
                      <a:pt x="86" y="32"/>
                      <a:pt x="101" y="48"/>
                      <a:pt x="101" y="66"/>
                    </a:cubicBezTo>
                    <a:cubicBezTo>
                      <a:pt x="101" y="85"/>
                      <a:pt x="86" y="100"/>
                      <a:pt x="67" y="1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58" name="Group 2057">
              <a:extLst>
                <a:ext uri="{FF2B5EF4-FFF2-40B4-BE49-F238E27FC236}">
                  <a16:creationId xmlns:a16="http://schemas.microsoft.com/office/drawing/2014/main" id="{921B9137-B90E-4C1B-B3C7-F86EA51924CD}"/>
                </a:ext>
              </a:extLst>
            </p:cNvPr>
            <p:cNvGrpSpPr/>
            <p:nvPr/>
          </p:nvGrpSpPr>
          <p:grpSpPr>
            <a:xfrm>
              <a:off x="2160904" y="1269299"/>
              <a:ext cx="7870193" cy="4853986"/>
              <a:chOff x="2160904" y="1269299"/>
              <a:chExt cx="7870193" cy="4853986"/>
            </a:xfrm>
          </p:grpSpPr>
          <p:cxnSp>
            <p:nvCxnSpPr>
              <p:cNvPr id="106" name="Straight Arrow Connector 105">
                <a:extLst>
                  <a:ext uri="{FF2B5EF4-FFF2-40B4-BE49-F238E27FC236}">
                    <a16:creationId xmlns:a16="http://schemas.microsoft.com/office/drawing/2014/main" id="{D00CF28A-86EF-4E92-9F96-5E6A52944833}"/>
                  </a:ext>
                </a:extLst>
              </p:cNvPr>
              <p:cNvCxnSpPr>
                <a:cxnSpLocks/>
              </p:cNvCxnSpPr>
              <p:nvPr/>
            </p:nvCxnSpPr>
            <p:spPr>
              <a:xfrm>
                <a:off x="2935380" y="2191274"/>
                <a:ext cx="765478" cy="0"/>
              </a:xfrm>
              <a:prstGeom prst="straightConnector1">
                <a:avLst/>
              </a:prstGeom>
              <a:noFill/>
              <a:ln w="12700" cap="flat" cmpd="sng" algn="ctr">
                <a:solidFill>
                  <a:schemeClr val="bg1"/>
                </a:solidFill>
                <a:prstDash val="solid"/>
                <a:headEnd type="none" w="lg" len="med"/>
                <a:tailEnd type="none" w="lg" len="sm"/>
              </a:ln>
              <a:effectLst/>
            </p:spPr>
          </p:cxnSp>
          <p:grpSp>
            <p:nvGrpSpPr>
              <p:cNvPr id="225" name="Group 224">
                <a:extLst>
                  <a:ext uri="{FF2B5EF4-FFF2-40B4-BE49-F238E27FC236}">
                    <a16:creationId xmlns:a16="http://schemas.microsoft.com/office/drawing/2014/main" id="{8A4649A6-ED84-4E67-9F05-3770CF77B06A}"/>
                  </a:ext>
                </a:extLst>
              </p:cNvPr>
              <p:cNvGrpSpPr/>
              <p:nvPr/>
            </p:nvGrpSpPr>
            <p:grpSpPr>
              <a:xfrm>
                <a:off x="3561656" y="1269299"/>
                <a:ext cx="913678" cy="1099826"/>
                <a:chOff x="2939385" y="1576735"/>
                <a:chExt cx="913678" cy="1099826"/>
              </a:xfrm>
            </p:grpSpPr>
            <p:pic>
              <p:nvPicPr>
                <p:cNvPr id="86" name="Load Balancer 1" descr="Load Balancer">
                  <a:extLst>
                    <a:ext uri="{FF2B5EF4-FFF2-40B4-BE49-F238E27FC236}">
                      <a16:creationId xmlns:a16="http://schemas.microsoft.com/office/drawing/2014/main" id="{3E79E3C5-4925-4300-BD6E-D529D40C7E0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67449" y="2130149"/>
                  <a:ext cx="457550" cy="457550"/>
                </a:xfrm>
                <a:prstGeom prst="rect">
                  <a:avLst/>
                </a:prstGeom>
              </p:spPr>
            </p:pic>
            <p:sp>
              <p:nvSpPr>
                <p:cNvPr id="131" name="Title 1">
                  <a:extLst>
                    <a:ext uri="{FF2B5EF4-FFF2-40B4-BE49-F238E27FC236}">
                      <a16:creationId xmlns:a16="http://schemas.microsoft.com/office/drawing/2014/main" id="{9A2590A9-9952-41CE-8F2A-C7363D7EB8E5}"/>
                    </a:ext>
                  </a:extLst>
                </p:cNvPr>
                <p:cNvSpPr txBox="1">
                  <a:spLocks/>
                </p:cNvSpPr>
                <p:nvPr/>
              </p:nvSpPr>
              <p:spPr>
                <a:xfrm>
                  <a:off x="2939385" y="157673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Load Balancer</a:t>
                  </a:r>
                </a:p>
              </p:txBody>
            </p:sp>
            <p:sp>
              <p:nvSpPr>
                <p:cNvPr id="134" name="Rectangle: Rounded Corners 133">
                  <a:extLst>
                    <a:ext uri="{FF2B5EF4-FFF2-40B4-BE49-F238E27FC236}">
                      <a16:creationId xmlns:a16="http://schemas.microsoft.com/office/drawing/2014/main" id="{42C652A4-E145-43B8-8A0A-69F2C14EA903}"/>
                    </a:ext>
                  </a:extLst>
                </p:cNvPr>
                <p:cNvSpPr/>
                <p:nvPr/>
              </p:nvSpPr>
              <p:spPr bwMode="auto">
                <a:xfrm>
                  <a:off x="3078587" y="204128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5" name="Title 1">
                <a:extLst>
                  <a:ext uri="{FF2B5EF4-FFF2-40B4-BE49-F238E27FC236}">
                    <a16:creationId xmlns:a16="http://schemas.microsoft.com/office/drawing/2014/main" id="{3D3EBE7B-3BBD-44D8-94FB-AD327BBFB8BF}"/>
                  </a:ext>
                </a:extLst>
              </p:cNvPr>
              <p:cNvSpPr txBox="1">
                <a:spLocks/>
              </p:cNvSpPr>
              <p:nvPr/>
            </p:nvSpPr>
            <p:spPr>
              <a:xfrm>
                <a:off x="3033876" y="4123896"/>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Docker</a:t>
                </a:r>
                <a:b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push</a:t>
                </a:r>
              </a:p>
            </p:txBody>
          </p:sp>
          <p:grpSp>
            <p:nvGrpSpPr>
              <p:cNvPr id="6" name="Group 5">
                <a:extLst>
                  <a:ext uri="{FF2B5EF4-FFF2-40B4-BE49-F238E27FC236}">
                    <a16:creationId xmlns:a16="http://schemas.microsoft.com/office/drawing/2014/main" id="{CBD2C0FB-84C0-4D1B-AF8E-8C5345C573F7}"/>
                  </a:ext>
                </a:extLst>
              </p:cNvPr>
              <p:cNvGrpSpPr/>
              <p:nvPr/>
            </p:nvGrpSpPr>
            <p:grpSpPr>
              <a:xfrm>
                <a:off x="2160904" y="3774260"/>
                <a:ext cx="913678" cy="1069047"/>
                <a:chOff x="975414" y="3181872"/>
                <a:chExt cx="913678" cy="1069047"/>
              </a:xfrm>
            </p:grpSpPr>
            <p:pic>
              <p:nvPicPr>
                <p:cNvPr id="78" name="Azure DevOps 1" descr="Azure DevOps">
                  <a:extLst>
                    <a:ext uri="{FF2B5EF4-FFF2-40B4-BE49-F238E27FC236}">
                      <a16:creationId xmlns:a16="http://schemas.microsoft.com/office/drawing/2014/main" id="{6C09AC19-4139-429A-A6CA-F6BEFC165E27}"/>
                    </a:ext>
                  </a:extLst>
                </p:cNvPr>
                <p:cNvPicPr>
                  <a:picLocks noChangeAspect="1"/>
                </p:cNvPicPr>
                <p:nvPr/>
              </p:nvPicPr>
              <p:blipFill>
                <a:blip r:embed="rId5"/>
                <a:stretch>
                  <a:fillRect/>
                </a:stretch>
              </p:blipFill>
              <p:spPr>
                <a:xfrm>
                  <a:off x="1217369" y="3718324"/>
                  <a:ext cx="429768" cy="429916"/>
                </a:xfrm>
                <a:prstGeom prst="rect">
                  <a:avLst/>
                </a:prstGeom>
              </p:spPr>
            </p:pic>
            <p:sp>
              <p:nvSpPr>
                <p:cNvPr id="137" name="Title 1">
                  <a:extLst>
                    <a:ext uri="{FF2B5EF4-FFF2-40B4-BE49-F238E27FC236}">
                      <a16:creationId xmlns:a16="http://schemas.microsoft.com/office/drawing/2014/main" id="{A45F5B73-6BD6-47F0-A8F1-D89B49FECB4B}"/>
                    </a:ext>
                  </a:extLst>
                </p:cNvPr>
                <p:cNvSpPr txBox="1">
                  <a:spLocks/>
                </p:cNvSpPr>
                <p:nvPr/>
              </p:nvSpPr>
              <p:spPr>
                <a:xfrm>
                  <a:off x="975414" y="3181872"/>
                  <a:ext cx="913678" cy="338554"/>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Pipelines</a:t>
                  </a:r>
                  <a:b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CI/CD</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46" name="Rectangle: Rounded Corners 145">
                  <a:extLst>
                    <a:ext uri="{FF2B5EF4-FFF2-40B4-BE49-F238E27FC236}">
                      <a16:creationId xmlns:a16="http://schemas.microsoft.com/office/drawing/2014/main" id="{3EA33370-C7AA-45DF-A32C-EAF424E9D992}"/>
                    </a:ext>
                  </a:extLst>
                </p:cNvPr>
                <p:cNvSpPr/>
                <p:nvPr/>
              </p:nvSpPr>
              <p:spPr bwMode="auto">
                <a:xfrm>
                  <a:off x="1114616" y="3615645"/>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7" name="Group 156">
                <a:extLst>
                  <a:ext uri="{FF2B5EF4-FFF2-40B4-BE49-F238E27FC236}">
                    <a16:creationId xmlns:a16="http://schemas.microsoft.com/office/drawing/2014/main" id="{E99E1B4F-DD5B-4FA2-97EE-0496EDDCE581}"/>
                  </a:ext>
                </a:extLst>
              </p:cNvPr>
              <p:cNvGrpSpPr/>
              <p:nvPr/>
            </p:nvGrpSpPr>
            <p:grpSpPr>
              <a:xfrm>
                <a:off x="3561656" y="3743482"/>
                <a:ext cx="913678" cy="1099825"/>
                <a:chOff x="840243" y="3494325"/>
                <a:chExt cx="913678" cy="1099825"/>
              </a:xfrm>
            </p:grpSpPr>
            <p:sp>
              <p:nvSpPr>
                <p:cNvPr id="153" name="Title 1">
                  <a:extLst>
                    <a:ext uri="{FF2B5EF4-FFF2-40B4-BE49-F238E27FC236}">
                      <a16:creationId xmlns:a16="http://schemas.microsoft.com/office/drawing/2014/main" id="{352BD14E-55A6-41BD-83E5-0D60F700C42C}"/>
                    </a:ext>
                  </a:extLst>
                </p:cNvPr>
                <p:cNvSpPr txBox="1">
                  <a:spLocks/>
                </p:cNvSpPr>
                <p:nvPr/>
              </p:nvSpPr>
              <p:spPr>
                <a:xfrm>
                  <a:off x="840243" y="349432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Container Registry</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54" name="Rectangle: Rounded Corners 153">
                  <a:extLst>
                    <a:ext uri="{FF2B5EF4-FFF2-40B4-BE49-F238E27FC236}">
                      <a16:creationId xmlns:a16="http://schemas.microsoft.com/office/drawing/2014/main" id="{97C72DCF-3188-4ECA-AA6C-546E789D0D82}"/>
                    </a:ext>
                  </a:extLst>
                </p:cNvPr>
                <p:cNvSpPr/>
                <p:nvPr/>
              </p:nvSpPr>
              <p:spPr bwMode="auto">
                <a:xfrm>
                  <a:off x="979445" y="3958876"/>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6" name="Graphic 155">
                  <a:extLst>
                    <a:ext uri="{FF2B5EF4-FFF2-40B4-BE49-F238E27FC236}">
                      <a16:creationId xmlns:a16="http://schemas.microsoft.com/office/drawing/2014/main" id="{6A75A836-845A-4DF2-846C-1EEBBA6B2E5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68482" y="4047913"/>
                  <a:ext cx="457200" cy="457200"/>
                </a:xfrm>
                <a:prstGeom prst="rect">
                  <a:avLst/>
                </a:prstGeom>
              </p:spPr>
            </p:pic>
          </p:grpSp>
          <p:cxnSp>
            <p:nvCxnSpPr>
              <p:cNvPr id="163" name="Straight Arrow Connector 162">
                <a:extLst>
                  <a:ext uri="{FF2B5EF4-FFF2-40B4-BE49-F238E27FC236}">
                    <a16:creationId xmlns:a16="http://schemas.microsoft.com/office/drawing/2014/main" id="{9DCD0BDD-B2A1-4F69-B922-653F4F03488E}"/>
                  </a:ext>
                </a:extLst>
              </p:cNvPr>
              <p:cNvCxnSpPr>
                <a:cxnSpLocks/>
              </p:cNvCxnSpPr>
              <p:nvPr/>
            </p:nvCxnSpPr>
            <p:spPr>
              <a:xfrm>
                <a:off x="2935380" y="4525670"/>
                <a:ext cx="765478" cy="0"/>
              </a:xfrm>
              <a:prstGeom prst="straightConnector1">
                <a:avLst/>
              </a:prstGeom>
              <a:noFill/>
              <a:ln w="12700" cap="flat" cmpd="sng" algn="ctr">
                <a:solidFill>
                  <a:schemeClr val="bg1"/>
                </a:solidFill>
                <a:prstDash val="solid"/>
                <a:headEnd type="none" w="lg" len="med"/>
                <a:tailEnd type="arrow" w="lg" len="sm"/>
              </a:ln>
              <a:effectLst/>
            </p:spPr>
          </p:cxnSp>
          <p:cxnSp>
            <p:nvCxnSpPr>
              <p:cNvPr id="170" name="Straight Connector 169">
                <a:extLst>
                  <a:ext uri="{FF2B5EF4-FFF2-40B4-BE49-F238E27FC236}">
                    <a16:creationId xmlns:a16="http://schemas.microsoft.com/office/drawing/2014/main" id="{6B33B019-A7DE-413F-9DCB-5C76235E4794}"/>
                  </a:ext>
                </a:extLst>
              </p:cNvPr>
              <p:cNvCxnSpPr/>
              <p:nvPr/>
            </p:nvCxnSpPr>
            <p:spPr>
              <a:xfrm flipV="1">
                <a:off x="4336132" y="4519006"/>
                <a:ext cx="768096" cy="6664"/>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171" name="Title 1">
                <a:extLst>
                  <a:ext uri="{FF2B5EF4-FFF2-40B4-BE49-F238E27FC236}">
                    <a16:creationId xmlns:a16="http://schemas.microsoft.com/office/drawing/2014/main" id="{AEEFD54E-D0C1-4749-A055-B3C3E91A6552}"/>
                  </a:ext>
                </a:extLst>
              </p:cNvPr>
              <p:cNvSpPr txBox="1">
                <a:spLocks/>
              </p:cNvSpPr>
              <p:nvPr/>
            </p:nvSpPr>
            <p:spPr>
              <a:xfrm>
                <a:off x="4435937" y="4123896"/>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Docker</a:t>
                </a:r>
                <a:b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pull</a:t>
                </a:r>
              </a:p>
            </p:txBody>
          </p:sp>
          <p:grpSp>
            <p:nvGrpSpPr>
              <p:cNvPr id="228" name="Group 227">
                <a:extLst>
                  <a:ext uri="{FF2B5EF4-FFF2-40B4-BE49-F238E27FC236}">
                    <a16:creationId xmlns:a16="http://schemas.microsoft.com/office/drawing/2014/main" id="{6125608C-36DB-4A49-8E86-EB947EAF895E}"/>
                  </a:ext>
                </a:extLst>
              </p:cNvPr>
              <p:cNvGrpSpPr/>
              <p:nvPr/>
            </p:nvGrpSpPr>
            <p:grpSpPr>
              <a:xfrm>
                <a:off x="3561656" y="2598724"/>
                <a:ext cx="1542572" cy="915159"/>
                <a:chOff x="2939385" y="2906160"/>
                <a:chExt cx="1542572" cy="915159"/>
              </a:xfrm>
            </p:grpSpPr>
            <p:grpSp>
              <p:nvGrpSpPr>
                <p:cNvPr id="223" name="Group 222">
                  <a:extLst>
                    <a:ext uri="{FF2B5EF4-FFF2-40B4-BE49-F238E27FC236}">
                      <a16:creationId xmlns:a16="http://schemas.microsoft.com/office/drawing/2014/main" id="{0D4B99A0-C14C-4725-95F4-309A04D2E2E8}"/>
                    </a:ext>
                  </a:extLst>
                </p:cNvPr>
                <p:cNvGrpSpPr/>
                <p:nvPr/>
              </p:nvGrpSpPr>
              <p:grpSpPr>
                <a:xfrm>
                  <a:off x="2939385" y="2906160"/>
                  <a:ext cx="913678" cy="915159"/>
                  <a:chOff x="2939385" y="2906160"/>
                  <a:chExt cx="913678" cy="915159"/>
                </a:xfrm>
              </p:grpSpPr>
              <p:pic>
                <p:nvPicPr>
                  <p:cNvPr id="88" name="Picture 87" descr="A close up of a sign&#10;&#10;Description automatically generated">
                    <a:extLst>
                      <a:ext uri="{FF2B5EF4-FFF2-40B4-BE49-F238E27FC236}">
                        <a16:creationId xmlns:a16="http://schemas.microsoft.com/office/drawing/2014/main" id="{6FA54288-0D1D-40EE-8007-F722F49F0AE6}"/>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167624" y="3265635"/>
                    <a:ext cx="457200" cy="476094"/>
                  </a:xfrm>
                  <a:prstGeom prst="rect">
                    <a:avLst/>
                  </a:prstGeom>
                </p:spPr>
              </p:pic>
              <p:sp>
                <p:nvSpPr>
                  <p:cNvPr id="159" name="Title 1">
                    <a:extLst>
                      <a:ext uri="{FF2B5EF4-FFF2-40B4-BE49-F238E27FC236}">
                        <a16:creationId xmlns:a16="http://schemas.microsoft.com/office/drawing/2014/main" id="{CEFCDFD3-AE3F-42B3-8150-DC2E4B8126F3}"/>
                      </a:ext>
                    </a:extLst>
                  </p:cNvPr>
                  <p:cNvSpPr txBox="1">
                    <a:spLocks/>
                  </p:cNvSpPr>
                  <p:nvPr/>
                </p:nvSpPr>
                <p:spPr>
                  <a:xfrm>
                    <a:off x="2939385" y="2906160"/>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CNCF Helm</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60" name="Rectangle: Rounded Corners 159">
                    <a:extLst>
                      <a:ext uri="{FF2B5EF4-FFF2-40B4-BE49-F238E27FC236}">
                        <a16:creationId xmlns:a16="http://schemas.microsoft.com/office/drawing/2014/main" id="{CA2E9F53-CD57-41F8-A63F-DED9D95D0024}"/>
                      </a:ext>
                    </a:extLst>
                  </p:cNvPr>
                  <p:cNvSpPr/>
                  <p:nvPr/>
                </p:nvSpPr>
                <p:spPr bwMode="auto">
                  <a:xfrm>
                    <a:off x="3078587" y="3186045"/>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72" name="Straight Connector 171">
                  <a:extLst>
                    <a:ext uri="{FF2B5EF4-FFF2-40B4-BE49-F238E27FC236}">
                      <a16:creationId xmlns:a16="http://schemas.microsoft.com/office/drawing/2014/main" id="{F4385211-EF38-49AB-B046-350DDA9BE037}"/>
                    </a:ext>
                  </a:extLst>
                </p:cNvPr>
                <p:cNvCxnSpPr>
                  <a:cxnSpLocks/>
                </p:cNvCxnSpPr>
                <p:nvPr/>
              </p:nvCxnSpPr>
              <p:spPr>
                <a:xfrm flipH="1" flipV="1">
                  <a:off x="3713861" y="3500350"/>
                  <a:ext cx="768096" cy="6664"/>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173" name="Title 1">
                  <a:extLst>
                    <a:ext uri="{FF2B5EF4-FFF2-40B4-BE49-F238E27FC236}">
                      <a16:creationId xmlns:a16="http://schemas.microsoft.com/office/drawing/2014/main" id="{CFBB381B-FCEF-4AD1-A3FB-7122D8492423}"/>
                    </a:ext>
                  </a:extLst>
                </p:cNvPr>
                <p:cNvSpPr txBox="1">
                  <a:spLocks/>
                </p:cNvSpPr>
                <p:nvPr/>
              </p:nvSpPr>
              <p:spPr>
                <a:xfrm>
                  <a:off x="3813666" y="3104787"/>
                  <a:ext cx="568487"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Helm</a:t>
                  </a:r>
                </a:p>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upgrade</a:t>
                  </a:r>
                </a:p>
              </p:txBody>
            </p:sp>
          </p:grpSp>
          <p:cxnSp>
            <p:nvCxnSpPr>
              <p:cNvPr id="196" name="Straight Arrow Connector 195">
                <a:extLst>
                  <a:ext uri="{FF2B5EF4-FFF2-40B4-BE49-F238E27FC236}">
                    <a16:creationId xmlns:a16="http://schemas.microsoft.com/office/drawing/2014/main" id="{1F7C769D-9428-48B1-918D-9CAA226AA751}"/>
                  </a:ext>
                </a:extLst>
              </p:cNvPr>
              <p:cNvCxnSpPr>
                <a:cxnSpLocks/>
                <a:endCxn id="177" idx="1"/>
              </p:cNvCxnSpPr>
              <p:nvPr/>
            </p:nvCxnSpPr>
            <p:spPr>
              <a:xfrm flipV="1">
                <a:off x="5711106" y="5802998"/>
                <a:ext cx="384473" cy="2650"/>
              </a:xfrm>
              <a:prstGeom prst="straightConnector1">
                <a:avLst/>
              </a:prstGeom>
              <a:noFill/>
              <a:ln w="12700" cap="flat" cmpd="sng" algn="ctr">
                <a:solidFill>
                  <a:schemeClr val="bg1"/>
                </a:solidFill>
                <a:prstDash val="solid"/>
                <a:headEnd type="none" w="lg" len="med"/>
                <a:tailEnd type="arrow" w="lg" len="sm"/>
              </a:ln>
              <a:effectLst/>
            </p:spPr>
          </p:cxnSp>
          <p:grpSp>
            <p:nvGrpSpPr>
              <p:cNvPr id="229" name="Group 228">
                <a:extLst>
                  <a:ext uri="{FF2B5EF4-FFF2-40B4-BE49-F238E27FC236}">
                    <a16:creationId xmlns:a16="http://schemas.microsoft.com/office/drawing/2014/main" id="{D72FBB41-0D08-49B9-B3DF-98821B54E7EE}"/>
                  </a:ext>
                </a:extLst>
              </p:cNvPr>
              <p:cNvGrpSpPr/>
              <p:nvPr/>
            </p:nvGrpSpPr>
            <p:grpSpPr>
              <a:xfrm>
                <a:off x="5956377" y="5019485"/>
                <a:ext cx="2648387" cy="1103800"/>
                <a:chOff x="5340682" y="5326921"/>
                <a:chExt cx="2648387" cy="1103800"/>
              </a:xfrm>
            </p:grpSpPr>
            <p:grpSp>
              <p:nvGrpSpPr>
                <p:cNvPr id="195" name="Group 194">
                  <a:extLst>
                    <a:ext uri="{FF2B5EF4-FFF2-40B4-BE49-F238E27FC236}">
                      <a16:creationId xmlns:a16="http://schemas.microsoft.com/office/drawing/2014/main" id="{0A8A06BB-3AAE-4991-8F4A-29BF9F788311}"/>
                    </a:ext>
                  </a:extLst>
                </p:cNvPr>
                <p:cNvGrpSpPr/>
                <p:nvPr/>
              </p:nvGrpSpPr>
              <p:grpSpPr>
                <a:xfrm>
                  <a:off x="5340682" y="5326921"/>
                  <a:ext cx="913678" cy="1101150"/>
                  <a:chOff x="4155938" y="5221085"/>
                  <a:chExt cx="913678" cy="1101150"/>
                </a:xfrm>
              </p:grpSpPr>
              <p:sp>
                <p:nvSpPr>
                  <p:cNvPr id="176" name="Title 1">
                    <a:extLst>
                      <a:ext uri="{FF2B5EF4-FFF2-40B4-BE49-F238E27FC236}">
                        <a16:creationId xmlns:a16="http://schemas.microsoft.com/office/drawing/2014/main" id="{20B5ED28-316E-4276-B649-9CE3F14A2E71}"/>
                      </a:ext>
                    </a:extLst>
                  </p:cNvPr>
                  <p:cNvSpPr txBox="1">
                    <a:spLocks/>
                  </p:cNvSpPr>
                  <p:nvPr/>
                </p:nvSpPr>
                <p:spPr>
                  <a:xfrm>
                    <a:off x="4155938" y="5221085"/>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Active Directory</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77" name="Rectangle: Rounded Corners 176">
                    <a:extLst>
                      <a:ext uri="{FF2B5EF4-FFF2-40B4-BE49-F238E27FC236}">
                        <a16:creationId xmlns:a16="http://schemas.microsoft.com/office/drawing/2014/main" id="{D2208586-6EAF-41A8-B959-F8151B538681}"/>
                      </a:ext>
                    </a:extLst>
                  </p:cNvPr>
                  <p:cNvSpPr/>
                  <p:nvPr/>
                </p:nvSpPr>
                <p:spPr bwMode="auto">
                  <a:xfrm>
                    <a:off x="4295140"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0" name="Graphic 189">
                    <a:extLst>
                      <a:ext uri="{FF2B5EF4-FFF2-40B4-BE49-F238E27FC236}">
                        <a16:creationId xmlns:a16="http://schemas.microsoft.com/office/drawing/2014/main" id="{09574948-12DE-4718-B2DC-A0C5EF46E00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84177" y="5775998"/>
                    <a:ext cx="457200" cy="457200"/>
                  </a:xfrm>
                  <a:prstGeom prst="rect">
                    <a:avLst/>
                  </a:prstGeom>
                </p:spPr>
              </p:pic>
            </p:grpSp>
            <p:grpSp>
              <p:nvGrpSpPr>
                <p:cNvPr id="194" name="Group 193">
                  <a:extLst>
                    <a:ext uri="{FF2B5EF4-FFF2-40B4-BE49-F238E27FC236}">
                      <a16:creationId xmlns:a16="http://schemas.microsoft.com/office/drawing/2014/main" id="{290E6394-8B79-4AB0-98FA-3FE18589D3A3}"/>
                    </a:ext>
                  </a:extLst>
                </p:cNvPr>
                <p:cNvGrpSpPr/>
                <p:nvPr/>
              </p:nvGrpSpPr>
              <p:grpSpPr>
                <a:xfrm>
                  <a:off x="6208036" y="5516887"/>
                  <a:ext cx="913678" cy="913834"/>
                  <a:chOff x="5287676" y="5408401"/>
                  <a:chExt cx="913678" cy="913834"/>
                </a:xfrm>
              </p:grpSpPr>
              <p:sp>
                <p:nvSpPr>
                  <p:cNvPr id="184" name="Title 1">
                    <a:extLst>
                      <a:ext uri="{FF2B5EF4-FFF2-40B4-BE49-F238E27FC236}">
                        <a16:creationId xmlns:a16="http://schemas.microsoft.com/office/drawing/2014/main" id="{8077C87C-1D19-4267-BB20-8DC33B7CA6FB}"/>
                      </a:ext>
                    </a:extLst>
                  </p:cNvPr>
                  <p:cNvSpPr txBox="1">
                    <a:spLocks/>
                  </p:cNvSpPr>
                  <p:nvPr/>
                </p:nvSpPr>
                <p:spPr>
                  <a:xfrm>
                    <a:off x="5287676" y="540840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Monitor</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85" name="Rectangle: Rounded Corners 184">
                    <a:extLst>
                      <a:ext uri="{FF2B5EF4-FFF2-40B4-BE49-F238E27FC236}">
                        <a16:creationId xmlns:a16="http://schemas.microsoft.com/office/drawing/2014/main" id="{9835AF0C-F9D3-429A-8351-C76746E83B2E}"/>
                      </a:ext>
                    </a:extLst>
                  </p:cNvPr>
                  <p:cNvSpPr/>
                  <p:nvPr/>
                </p:nvSpPr>
                <p:spPr bwMode="auto">
                  <a:xfrm>
                    <a:off x="5426878"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8" name="Graphic 187">
                    <a:extLst>
                      <a:ext uri="{FF2B5EF4-FFF2-40B4-BE49-F238E27FC236}">
                        <a16:creationId xmlns:a16="http://schemas.microsoft.com/office/drawing/2014/main" id="{B8262E49-D2CB-4409-83DA-C5C43CD773A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15915" y="5775998"/>
                    <a:ext cx="457200" cy="457200"/>
                  </a:xfrm>
                  <a:prstGeom prst="rect">
                    <a:avLst/>
                  </a:prstGeom>
                </p:spPr>
              </p:pic>
            </p:grpSp>
            <p:grpSp>
              <p:nvGrpSpPr>
                <p:cNvPr id="193" name="Group 192">
                  <a:extLst>
                    <a:ext uri="{FF2B5EF4-FFF2-40B4-BE49-F238E27FC236}">
                      <a16:creationId xmlns:a16="http://schemas.microsoft.com/office/drawing/2014/main" id="{DA2D8E90-2C65-49AD-8804-057E38B3902A}"/>
                    </a:ext>
                  </a:extLst>
                </p:cNvPr>
                <p:cNvGrpSpPr/>
                <p:nvPr/>
              </p:nvGrpSpPr>
              <p:grpSpPr>
                <a:xfrm>
                  <a:off x="7075391" y="5515562"/>
                  <a:ext cx="913678" cy="915159"/>
                  <a:chOff x="6773243" y="5407076"/>
                  <a:chExt cx="913678" cy="915159"/>
                </a:xfrm>
              </p:grpSpPr>
              <p:sp>
                <p:nvSpPr>
                  <p:cNvPr id="180" name="Title 1">
                    <a:extLst>
                      <a:ext uri="{FF2B5EF4-FFF2-40B4-BE49-F238E27FC236}">
                        <a16:creationId xmlns:a16="http://schemas.microsoft.com/office/drawing/2014/main" id="{93350EE8-F96F-491D-AB53-3FA187722944}"/>
                      </a:ext>
                    </a:extLst>
                  </p:cNvPr>
                  <p:cNvSpPr txBox="1">
                    <a:spLocks/>
                  </p:cNvSpPr>
                  <p:nvPr/>
                </p:nvSpPr>
                <p:spPr>
                  <a:xfrm>
                    <a:off x="6773243" y="5407076"/>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Key Vault</a:t>
                    </a:r>
                  </a:p>
                </p:txBody>
              </p:sp>
              <p:sp>
                <p:nvSpPr>
                  <p:cNvPr id="181" name="Rectangle: Rounded Corners 180">
                    <a:extLst>
                      <a:ext uri="{FF2B5EF4-FFF2-40B4-BE49-F238E27FC236}">
                        <a16:creationId xmlns:a16="http://schemas.microsoft.com/office/drawing/2014/main" id="{A91D05AD-FD6D-422B-A384-A8D1F7D11425}"/>
                      </a:ext>
                    </a:extLst>
                  </p:cNvPr>
                  <p:cNvSpPr/>
                  <p:nvPr/>
                </p:nvSpPr>
                <p:spPr bwMode="auto">
                  <a:xfrm>
                    <a:off x="6912445" y="568696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2" name="Graphic 191">
                    <a:extLst>
                      <a:ext uri="{FF2B5EF4-FFF2-40B4-BE49-F238E27FC236}">
                        <a16:creationId xmlns:a16="http://schemas.microsoft.com/office/drawing/2014/main" id="{F931C8FB-DDAD-4B12-A3F4-F7611FCBE57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001482" y="5775998"/>
                    <a:ext cx="457200" cy="457200"/>
                  </a:xfrm>
                  <a:prstGeom prst="rect">
                    <a:avLst/>
                  </a:prstGeom>
                </p:spPr>
              </p:pic>
            </p:grpSp>
            <p:cxnSp>
              <p:nvCxnSpPr>
                <p:cNvPr id="199" name="Straight Arrow Connector 198">
                  <a:extLst>
                    <a:ext uri="{FF2B5EF4-FFF2-40B4-BE49-F238E27FC236}">
                      <a16:creationId xmlns:a16="http://schemas.microsoft.com/office/drawing/2014/main" id="{6EF94CEC-8599-426C-AF69-1D6D57A2F485}"/>
                    </a:ext>
                  </a:extLst>
                </p:cNvPr>
                <p:cNvCxnSpPr>
                  <a:cxnSpLocks/>
                  <a:stCxn id="177" idx="3"/>
                  <a:endCxn id="185" idx="1"/>
                </p:cNvCxnSpPr>
                <p:nvPr/>
              </p:nvCxnSpPr>
              <p:spPr>
                <a:xfrm>
                  <a:off x="6115158" y="6110434"/>
                  <a:ext cx="232080" cy="2650"/>
                </a:xfrm>
                <a:prstGeom prst="straightConnector1">
                  <a:avLst/>
                </a:prstGeom>
                <a:noFill/>
                <a:ln w="12700" cap="flat" cmpd="sng" algn="ctr">
                  <a:solidFill>
                    <a:schemeClr val="bg1"/>
                  </a:solidFill>
                  <a:prstDash val="solid"/>
                  <a:headEnd type="none" w="lg" len="med"/>
                  <a:tailEnd type="none" w="lg" len="sm"/>
                </a:ln>
                <a:effectLst/>
              </p:spPr>
            </p:cxnSp>
            <p:cxnSp>
              <p:nvCxnSpPr>
                <p:cNvPr id="202" name="Straight Arrow Connector 201">
                  <a:extLst>
                    <a:ext uri="{FF2B5EF4-FFF2-40B4-BE49-F238E27FC236}">
                      <a16:creationId xmlns:a16="http://schemas.microsoft.com/office/drawing/2014/main" id="{BB375E15-E03F-4D1B-A36A-C330595B179F}"/>
                    </a:ext>
                  </a:extLst>
                </p:cNvPr>
                <p:cNvCxnSpPr>
                  <a:cxnSpLocks/>
                  <a:stCxn id="185" idx="3"/>
                  <a:endCxn id="181" idx="1"/>
                </p:cNvCxnSpPr>
                <p:nvPr/>
              </p:nvCxnSpPr>
              <p:spPr>
                <a:xfrm>
                  <a:off x="6982512" y="6113084"/>
                  <a:ext cx="232081" cy="0"/>
                </a:xfrm>
                <a:prstGeom prst="straightConnector1">
                  <a:avLst/>
                </a:prstGeom>
                <a:noFill/>
                <a:ln w="12700" cap="flat" cmpd="sng" algn="ctr">
                  <a:solidFill>
                    <a:schemeClr val="bg1"/>
                  </a:solidFill>
                  <a:prstDash val="solid"/>
                  <a:headEnd type="none" w="lg" len="med"/>
                  <a:tailEnd type="none" w="lg" len="sm"/>
                </a:ln>
                <a:effectLst/>
              </p:spPr>
            </p:cxnSp>
          </p:grpSp>
          <p:sp>
            <p:nvSpPr>
              <p:cNvPr id="205" name="Rectangle: Rounded Corners 204">
                <a:extLst>
                  <a:ext uri="{FF2B5EF4-FFF2-40B4-BE49-F238E27FC236}">
                    <a16:creationId xmlns:a16="http://schemas.microsoft.com/office/drawing/2014/main" id="{52C84D9C-583D-44A2-903E-87BF7A2239A6}"/>
                  </a:ext>
                </a:extLst>
              </p:cNvPr>
              <p:cNvSpPr/>
              <p:nvPr/>
            </p:nvSpPr>
            <p:spPr bwMode="auto">
              <a:xfrm>
                <a:off x="5108138" y="1733851"/>
                <a:ext cx="3353506" cy="3109456"/>
              </a:xfrm>
              <a:prstGeom prst="roundRect">
                <a:avLst>
                  <a:gd name="adj" fmla="val 1551"/>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itle 1">
                <a:extLst>
                  <a:ext uri="{FF2B5EF4-FFF2-40B4-BE49-F238E27FC236}">
                    <a16:creationId xmlns:a16="http://schemas.microsoft.com/office/drawing/2014/main" id="{B977A796-AE18-4137-9914-E496A342D404}"/>
                  </a:ext>
                </a:extLst>
              </p:cNvPr>
              <p:cNvSpPr txBox="1">
                <a:spLocks/>
              </p:cNvSpPr>
              <p:nvPr/>
            </p:nvSpPr>
            <p:spPr>
              <a:xfrm>
                <a:off x="5108138" y="1452928"/>
                <a:ext cx="2402617"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Kubernetes Service (AKS)</a:t>
                </a:r>
              </a:p>
            </p:txBody>
          </p:sp>
          <p:cxnSp>
            <p:nvCxnSpPr>
              <p:cNvPr id="216" name="Straight Connector 215">
                <a:extLst>
                  <a:ext uri="{FF2B5EF4-FFF2-40B4-BE49-F238E27FC236}">
                    <a16:creationId xmlns:a16="http://schemas.microsoft.com/office/drawing/2014/main" id="{28E5B6D0-11E5-4724-BFD6-483400889A37}"/>
                  </a:ext>
                </a:extLst>
              </p:cNvPr>
              <p:cNvCxnSpPr>
                <a:cxnSpLocks/>
              </p:cNvCxnSpPr>
              <p:nvPr/>
            </p:nvCxnSpPr>
            <p:spPr>
              <a:xfrm flipH="1">
                <a:off x="4340042" y="2191274"/>
                <a:ext cx="102120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grpSp>
            <p:nvGrpSpPr>
              <p:cNvPr id="215" name="Group 214">
                <a:extLst>
                  <a:ext uri="{FF2B5EF4-FFF2-40B4-BE49-F238E27FC236}">
                    <a16:creationId xmlns:a16="http://schemas.microsoft.com/office/drawing/2014/main" id="{ACA6BDDD-540A-4EAE-954B-E7A32C7BD472}"/>
                  </a:ext>
                </a:extLst>
              </p:cNvPr>
              <p:cNvGrpSpPr/>
              <p:nvPr/>
            </p:nvGrpSpPr>
            <p:grpSpPr>
              <a:xfrm>
                <a:off x="5271514" y="2089343"/>
                <a:ext cx="913678" cy="1253714"/>
                <a:chOff x="4825169" y="1909202"/>
                <a:chExt cx="913678" cy="1253714"/>
              </a:xfrm>
            </p:grpSpPr>
            <p:sp>
              <p:nvSpPr>
                <p:cNvPr id="211" name="Title 1">
                  <a:extLst>
                    <a:ext uri="{FF2B5EF4-FFF2-40B4-BE49-F238E27FC236}">
                      <a16:creationId xmlns:a16="http://schemas.microsoft.com/office/drawing/2014/main" id="{BFD7B3B5-2D0A-4311-BAB4-1CC65E8BC747}"/>
                    </a:ext>
                  </a:extLst>
                </p:cNvPr>
                <p:cNvSpPr txBox="1">
                  <a:spLocks/>
                </p:cNvSpPr>
                <p:nvPr/>
              </p:nvSpPr>
              <p:spPr>
                <a:xfrm>
                  <a:off x="4825169" y="1909202"/>
                  <a:ext cx="913678" cy="523220"/>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NGINX Controller</a:t>
                  </a:r>
                  <a:b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Frontend Ingress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12" name="Rectangle: Rounded Corners 211">
                  <a:extLst>
                    <a:ext uri="{FF2B5EF4-FFF2-40B4-BE49-F238E27FC236}">
                      <a16:creationId xmlns:a16="http://schemas.microsoft.com/office/drawing/2014/main" id="{47F9381D-D2AA-492A-A18A-298644623549}"/>
                    </a:ext>
                  </a:extLst>
                </p:cNvPr>
                <p:cNvSpPr/>
                <p:nvPr/>
              </p:nvSpPr>
              <p:spPr bwMode="auto">
                <a:xfrm>
                  <a:off x="4964371" y="2527642"/>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14" name="Picture 2" descr="Image result for NGINX logo">
                  <a:extLst>
                    <a:ext uri="{FF2B5EF4-FFF2-40B4-BE49-F238E27FC236}">
                      <a16:creationId xmlns:a16="http://schemas.microsoft.com/office/drawing/2014/main" id="{0F907D51-8A32-497A-8D63-E67C3F60D45F}"/>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5023363" y="2586635"/>
                  <a:ext cx="517290" cy="5172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2" name="Group 221">
                <a:extLst>
                  <a:ext uri="{FF2B5EF4-FFF2-40B4-BE49-F238E27FC236}">
                    <a16:creationId xmlns:a16="http://schemas.microsoft.com/office/drawing/2014/main" id="{F99C40A5-71A3-485C-B226-49682068DB3F}"/>
                  </a:ext>
                </a:extLst>
              </p:cNvPr>
              <p:cNvGrpSpPr/>
              <p:nvPr/>
            </p:nvGrpSpPr>
            <p:grpSpPr>
              <a:xfrm>
                <a:off x="5271514" y="3572655"/>
                <a:ext cx="913678" cy="915160"/>
                <a:chOff x="6169268" y="3524452"/>
                <a:chExt cx="913678" cy="915160"/>
              </a:xfrm>
            </p:grpSpPr>
            <p:sp>
              <p:nvSpPr>
                <p:cNvPr id="219" name="Title 1">
                  <a:extLst>
                    <a:ext uri="{FF2B5EF4-FFF2-40B4-BE49-F238E27FC236}">
                      <a16:creationId xmlns:a16="http://schemas.microsoft.com/office/drawing/2014/main" id="{2A1A5A1C-4D6C-4E0B-8D51-32D9698EE8DF}"/>
                    </a:ext>
                  </a:extLst>
                </p:cNvPr>
                <p:cNvSpPr txBox="1">
                  <a:spLocks/>
                </p:cNvSpPr>
                <p:nvPr/>
              </p:nvSpPr>
              <p:spPr>
                <a:xfrm>
                  <a:off x="6169268" y="3524452"/>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Kubernetes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20" name="Rectangle: Rounded Corners 219">
                  <a:extLst>
                    <a:ext uri="{FF2B5EF4-FFF2-40B4-BE49-F238E27FC236}">
                      <a16:creationId xmlns:a16="http://schemas.microsoft.com/office/drawing/2014/main" id="{D92AEF8C-5F1C-4F1C-8BD6-EAF00F268D74}"/>
                    </a:ext>
                  </a:extLst>
                </p:cNvPr>
                <p:cNvSpPr/>
                <p:nvPr/>
              </p:nvSpPr>
              <p:spPr bwMode="auto">
                <a:xfrm>
                  <a:off x="6308470" y="3804338"/>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descr="Image result for kubernetes logo png">
                  <a:extLst>
                    <a:ext uri="{FF2B5EF4-FFF2-40B4-BE49-F238E27FC236}">
                      <a16:creationId xmlns:a16="http://schemas.microsoft.com/office/drawing/2014/main" id="{1DFCEDC6-13D3-45ED-954E-94B7ADE33D16}"/>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6397507" y="3900053"/>
                  <a:ext cx="457200" cy="443844"/>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33" name="Straight Connector 232">
                <a:extLst>
                  <a:ext uri="{FF2B5EF4-FFF2-40B4-BE49-F238E27FC236}">
                    <a16:creationId xmlns:a16="http://schemas.microsoft.com/office/drawing/2014/main" id="{15273847-F1BC-43EE-803E-CF5C84ED0BD4}"/>
                  </a:ext>
                </a:extLst>
              </p:cNvPr>
              <p:cNvCxnSpPr>
                <a:stCxn id="220" idx="2"/>
              </p:cNvCxnSpPr>
              <p:nvPr/>
            </p:nvCxnSpPr>
            <p:spPr>
              <a:xfrm flipH="1">
                <a:off x="5711106" y="4487815"/>
                <a:ext cx="17247" cy="1311351"/>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B4D8566-64A3-44EB-B193-F2BB04BEAD58}"/>
                  </a:ext>
                </a:extLst>
              </p:cNvPr>
              <p:cNvGrpSpPr/>
              <p:nvPr/>
            </p:nvGrpSpPr>
            <p:grpSpPr>
              <a:xfrm>
                <a:off x="2160904" y="1468080"/>
                <a:ext cx="913678" cy="901045"/>
                <a:chOff x="3128893" y="613300"/>
                <a:chExt cx="913678" cy="901045"/>
              </a:xfrm>
            </p:grpSpPr>
            <p:sp>
              <p:nvSpPr>
                <p:cNvPr id="91" name="Title 1">
                  <a:extLst>
                    <a:ext uri="{FF2B5EF4-FFF2-40B4-BE49-F238E27FC236}">
                      <a16:creationId xmlns:a16="http://schemas.microsoft.com/office/drawing/2014/main" id="{D7967EC1-9C6F-4750-86D4-1BD4AD9431E8}"/>
                    </a:ext>
                  </a:extLst>
                </p:cNvPr>
                <p:cNvSpPr txBox="1">
                  <a:spLocks/>
                </p:cNvSpPr>
                <p:nvPr/>
              </p:nvSpPr>
              <p:spPr>
                <a:xfrm>
                  <a:off x="3128893" y="613300"/>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Client ap</a:t>
                  </a:r>
                  <a:r>
                    <a:rPr kumimoji="0" lang="en-US" sz="1200" b="0" i="0" u="none" strike="noStrike" kern="1200" cap="none" spc="0" normalizeH="0" baseline="0" noProof="0" err="1">
                      <a:ln w="3175">
                        <a:noFill/>
                      </a:ln>
                      <a:solidFill>
                        <a:srgbClr val="FFFFFF"/>
                      </a:solidFill>
                      <a:effectLst/>
                      <a:uLnTx/>
                      <a:uFillTx/>
                      <a:latin typeface="Segoe UI"/>
                      <a:ea typeface="+mn-ea"/>
                      <a:cs typeface="Segoe UI Semilight" panose="020B0402040204020203" pitchFamily="34" charset="0"/>
                    </a:rPr>
                    <a:t>ps</a:t>
                  </a:r>
                  <a:endPar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grpSp>
              <p:nvGrpSpPr>
                <p:cNvPr id="3" name="Group 2">
                  <a:extLst>
                    <a:ext uri="{FF2B5EF4-FFF2-40B4-BE49-F238E27FC236}">
                      <a16:creationId xmlns:a16="http://schemas.microsoft.com/office/drawing/2014/main" id="{5405D3CB-2A90-4A0E-8ECA-CB31B52AAC8F}"/>
                    </a:ext>
                  </a:extLst>
                </p:cNvPr>
                <p:cNvGrpSpPr/>
                <p:nvPr/>
              </p:nvGrpSpPr>
              <p:grpSpPr>
                <a:xfrm>
                  <a:off x="3268095" y="879071"/>
                  <a:ext cx="635274" cy="635274"/>
                  <a:chOff x="3299052" y="879071"/>
                  <a:chExt cx="635274" cy="635274"/>
                </a:xfrm>
              </p:grpSpPr>
              <p:pic>
                <p:nvPicPr>
                  <p:cNvPr id="87" name="Browser" descr="Browser">
                    <a:extLst>
                      <a:ext uri="{FF2B5EF4-FFF2-40B4-BE49-F238E27FC236}">
                        <a16:creationId xmlns:a16="http://schemas.microsoft.com/office/drawing/2014/main" id="{01A1D653-2EFE-4EDF-8D81-73B7E5385BF9}"/>
                      </a:ext>
                    </a:extLst>
                  </p:cNvPr>
                  <p:cNvPicPr>
                    <a:picLocks noChangeAspect="1"/>
                  </p:cNvPicPr>
                  <p:nvPr/>
                </p:nvPicPr>
                <p:blipFill>
                  <a:blip r:embed="rId17"/>
                  <a:stretch>
                    <a:fillRect/>
                  </a:stretch>
                </p:blipFill>
                <p:spPr>
                  <a:xfrm>
                    <a:off x="3388089" y="999416"/>
                    <a:ext cx="457200" cy="394584"/>
                  </a:xfrm>
                  <a:prstGeom prst="rect">
                    <a:avLst/>
                  </a:prstGeom>
                </p:spPr>
              </p:pic>
              <p:sp>
                <p:nvSpPr>
                  <p:cNvPr id="129" name="Rectangle: Rounded Corners 128">
                    <a:extLst>
                      <a:ext uri="{FF2B5EF4-FFF2-40B4-BE49-F238E27FC236}">
                        <a16:creationId xmlns:a16="http://schemas.microsoft.com/office/drawing/2014/main" id="{C8DC9134-6DD0-425C-979B-423A46B4372B}"/>
                      </a:ext>
                    </a:extLst>
                  </p:cNvPr>
                  <p:cNvSpPr/>
                  <p:nvPr/>
                </p:nvSpPr>
                <p:spPr bwMode="auto">
                  <a:xfrm>
                    <a:off x="3299052" y="87907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35" name="Rectangle: Rounded Corners 234">
                <a:extLst>
                  <a:ext uri="{FF2B5EF4-FFF2-40B4-BE49-F238E27FC236}">
                    <a16:creationId xmlns:a16="http://schemas.microsoft.com/office/drawing/2014/main" id="{B3E1C928-E869-41CC-852E-D6847C3C79E7}"/>
                  </a:ext>
                </a:extLst>
              </p:cNvPr>
              <p:cNvSpPr/>
              <p:nvPr/>
            </p:nvSpPr>
            <p:spPr bwMode="auto">
              <a:xfrm>
                <a:off x="6394420" y="2141295"/>
                <a:ext cx="1857375" cy="2342344"/>
              </a:xfrm>
              <a:prstGeom prst="roundRect">
                <a:avLst>
                  <a:gd name="adj" fmla="val 1551"/>
                </a:avLst>
              </a:prstGeom>
              <a:noFill/>
              <a:ln w="12700" cap="flat" cmpd="sng" algn="ctr">
                <a:solidFill>
                  <a:srgbClr val="50E6FF"/>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6" name="Title 1">
                <a:extLst>
                  <a:ext uri="{FF2B5EF4-FFF2-40B4-BE49-F238E27FC236}">
                    <a16:creationId xmlns:a16="http://schemas.microsoft.com/office/drawing/2014/main" id="{D4281928-515A-4ACA-86F4-820827FF5CD2}"/>
                  </a:ext>
                </a:extLst>
              </p:cNvPr>
              <p:cNvSpPr txBox="1">
                <a:spLocks/>
              </p:cNvSpPr>
              <p:nvPr/>
            </p:nvSpPr>
            <p:spPr>
              <a:xfrm>
                <a:off x="6637307" y="2272078"/>
                <a:ext cx="137160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50E6FF"/>
                    </a:solidFill>
                    <a:effectLst/>
                    <a:uLnTx/>
                    <a:uFillTx/>
                    <a:latin typeface="Segoe UI Semibold" panose="020B0702040204020203" pitchFamily="34" charset="0"/>
                    <a:ea typeface="+mn-ea"/>
                    <a:cs typeface="Segoe UI Semibold" panose="020B0702040204020203" pitchFamily="34" charset="0"/>
                  </a:rPr>
                  <a:t>Microservices</a:t>
                </a:r>
              </a:p>
            </p:txBody>
          </p:sp>
          <p:sp>
            <p:nvSpPr>
              <p:cNvPr id="245" name="Title 1">
                <a:extLst>
                  <a:ext uri="{FF2B5EF4-FFF2-40B4-BE49-F238E27FC236}">
                    <a16:creationId xmlns:a16="http://schemas.microsoft.com/office/drawing/2014/main" id="{8515C9AB-2173-4F41-8DB5-3CE4F956602D}"/>
                  </a:ext>
                </a:extLst>
              </p:cNvPr>
              <p:cNvSpPr txBox="1">
                <a:spLocks/>
              </p:cNvSpPr>
              <p:nvPr/>
            </p:nvSpPr>
            <p:spPr>
              <a:xfrm>
                <a:off x="8794313" y="1594587"/>
                <a:ext cx="657633"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Virtual network</a:t>
                </a:r>
              </a:p>
            </p:txBody>
          </p:sp>
          <p:grpSp>
            <p:nvGrpSpPr>
              <p:cNvPr id="250" name="Group 249">
                <a:extLst>
                  <a:ext uri="{FF2B5EF4-FFF2-40B4-BE49-F238E27FC236}">
                    <a16:creationId xmlns:a16="http://schemas.microsoft.com/office/drawing/2014/main" id="{A46FB822-4949-45DB-A289-2266A73186EE}"/>
                  </a:ext>
                </a:extLst>
              </p:cNvPr>
              <p:cNvGrpSpPr/>
              <p:nvPr/>
            </p:nvGrpSpPr>
            <p:grpSpPr>
              <a:xfrm>
                <a:off x="9100589" y="3387990"/>
                <a:ext cx="913678" cy="1099825"/>
                <a:chOff x="8130510" y="4050918"/>
                <a:chExt cx="913678" cy="1099825"/>
              </a:xfrm>
            </p:grpSpPr>
            <p:pic>
              <p:nvPicPr>
                <p:cNvPr id="242" name="Graphic 241">
                  <a:extLst>
                    <a:ext uri="{FF2B5EF4-FFF2-40B4-BE49-F238E27FC236}">
                      <a16:creationId xmlns:a16="http://schemas.microsoft.com/office/drawing/2014/main" id="{2949C5BA-7C42-491A-AF91-74BBB62B5CA6}"/>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8358749" y="4604506"/>
                  <a:ext cx="457200" cy="457200"/>
                </a:xfrm>
                <a:prstGeom prst="rect">
                  <a:avLst/>
                </a:prstGeom>
              </p:spPr>
            </p:pic>
            <p:sp>
              <p:nvSpPr>
                <p:cNvPr id="247" name="Title 1">
                  <a:extLst>
                    <a:ext uri="{FF2B5EF4-FFF2-40B4-BE49-F238E27FC236}">
                      <a16:creationId xmlns:a16="http://schemas.microsoft.com/office/drawing/2014/main" id="{9193376B-0ECD-4A49-ADCE-31DBAD447A51}"/>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48" name="Rectangle: Rounded Corners 247">
                  <a:extLst>
                    <a:ext uri="{FF2B5EF4-FFF2-40B4-BE49-F238E27FC236}">
                      <a16:creationId xmlns:a16="http://schemas.microsoft.com/office/drawing/2014/main" id="{20E13D1B-8551-4107-BD1F-F3C58F64A02B}"/>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4" name="Title 1">
                <a:extLst>
                  <a:ext uri="{FF2B5EF4-FFF2-40B4-BE49-F238E27FC236}">
                    <a16:creationId xmlns:a16="http://schemas.microsoft.com/office/drawing/2014/main" id="{1326188E-8C14-4484-80B1-5063606AA5B0}"/>
                  </a:ext>
                </a:extLst>
              </p:cNvPr>
              <p:cNvSpPr txBox="1">
                <a:spLocks/>
              </p:cNvSpPr>
              <p:nvPr/>
            </p:nvSpPr>
            <p:spPr>
              <a:xfrm>
                <a:off x="9117419" y="2060352"/>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External data sources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55" name="Rectangle: Rounded Corners 254">
                <a:extLst>
                  <a:ext uri="{FF2B5EF4-FFF2-40B4-BE49-F238E27FC236}">
                    <a16:creationId xmlns:a16="http://schemas.microsoft.com/office/drawing/2014/main" id="{88766259-650A-42D6-AFD4-B32FEB843414}"/>
                  </a:ext>
                </a:extLst>
              </p:cNvPr>
              <p:cNvSpPr/>
              <p:nvPr/>
            </p:nvSpPr>
            <p:spPr bwMode="auto">
              <a:xfrm>
                <a:off x="9256621" y="2524903"/>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Database_EFC7" title="Icon of a cylinder">
                <a:extLst>
                  <a:ext uri="{FF2B5EF4-FFF2-40B4-BE49-F238E27FC236}">
                    <a16:creationId xmlns:a16="http://schemas.microsoft.com/office/drawing/2014/main" id="{84CE647C-EA9A-4B7E-A13D-3FD4E33498EE}"/>
                  </a:ext>
                </a:extLst>
              </p:cNvPr>
              <p:cNvSpPr>
                <a:spLocks noChangeAspect="1" noEditPoints="1"/>
              </p:cNvSpPr>
              <p:nvPr/>
            </p:nvSpPr>
            <p:spPr bwMode="auto">
              <a:xfrm>
                <a:off x="9398390" y="2613940"/>
                <a:ext cx="351736" cy="45720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cxnSp>
            <p:nvCxnSpPr>
              <p:cNvPr id="2055" name="Straight Connector 2054">
                <a:extLst>
                  <a:ext uri="{FF2B5EF4-FFF2-40B4-BE49-F238E27FC236}">
                    <a16:creationId xmlns:a16="http://schemas.microsoft.com/office/drawing/2014/main" id="{F35F144C-2A77-480A-952A-2FC328C37DBB}"/>
                  </a:ext>
                </a:extLst>
              </p:cNvPr>
              <p:cNvCxnSpPr/>
              <p:nvPr/>
            </p:nvCxnSpPr>
            <p:spPr>
              <a:xfrm flipH="1">
                <a:off x="8262935" y="4170178"/>
                <a:ext cx="97685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BD5B6A54-D3F2-4376-ADBB-433DF478912A}"/>
                  </a:ext>
                </a:extLst>
              </p:cNvPr>
              <p:cNvCxnSpPr/>
              <p:nvPr/>
            </p:nvCxnSpPr>
            <p:spPr>
              <a:xfrm flipH="1">
                <a:off x="8262935" y="2842540"/>
                <a:ext cx="976856" cy="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sp>
            <p:nvSpPr>
              <p:cNvPr id="267" name="Title 1">
                <a:extLst>
                  <a:ext uri="{FF2B5EF4-FFF2-40B4-BE49-F238E27FC236}">
                    <a16:creationId xmlns:a16="http://schemas.microsoft.com/office/drawing/2014/main" id="{F90B894B-7F52-497B-803D-BBD2FDB70D02}"/>
                  </a:ext>
                </a:extLst>
              </p:cNvPr>
              <p:cNvSpPr txBox="1">
                <a:spLocks/>
              </p:cNvSpPr>
              <p:nvPr/>
            </p:nvSpPr>
            <p:spPr>
              <a:xfrm>
                <a:off x="4949488" y="5218837"/>
                <a:ext cx="657633"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RBAC</a:t>
                </a:r>
              </a:p>
            </p:txBody>
          </p:sp>
          <p:sp>
            <p:nvSpPr>
              <p:cNvPr id="2056" name="Rectangle 2055">
                <a:extLst>
                  <a:ext uri="{FF2B5EF4-FFF2-40B4-BE49-F238E27FC236}">
                    <a16:creationId xmlns:a16="http://schemas.microsoft.com/office/drawing/2014/main" id="{04695004-9D55-4827-A993-033659F816CA}"/>
                  </a:ext>
                </a:extLst>
              </p:cNvPr>
              <p:cNvSpPr/>
              <p:nvPr/>
            </p:nvSpPr>
            <p:spPr bwMode="auto">
              <a:xfrm>
                <a:off x="8150673" y="1540316"/>
                <a:ext cx="568539" cy="431142"/>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43" name="Graphic 242">
                <a:extLst>
                  <a:ext uri="{FF2B5EF4-FFF2-40B4-BE49-F238E27FC236}">
                    <a16:creationId xmlns:a16="http://schemas.microsoft.com/office/drawing/2014/main" id="{C053D7DF-3CFA-4460-9F38-B0A5A0AA67A2}"/>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232746" y="1511839"/>
                <a:ext cx="457200" cy="457200"/>
              </a:xfrm>
              <a:prstGeom prst="rect">
                <a:avLst/>
              </a:prstGeom>
            </p:spPr>
          </p:pic>
        </p:grpSp>
      </p:grpSp>
    </p:spTree>
    <p:extLst>
      <p:ext uri="{BB962C8B-B14F-4D97-AF65-F5344CB8AC3E}">
        <p14:creationId xmlns:p14="http://schemas.microsoft.com/office/powerpoint/2010/main" val="3524891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601A55-45C4-4A86-B422-4B13A84098C0}"/>
              </a:ext>
            </a:extLst>
          </p:cNvPr>
          <p:cNvSpPr/>
          <p:nvPr/>
        </p:nvSpPr>
        <p:spPr>
          <a:xfrm>
            <a:off x="455995" y="1585867"/>
            <a:ext cx="4386938" cy="3908762"/>
          </a:xfrm>
          <a:prstGeom prst="rect">
            <a:avLst/>
          </a:prstGeom>
        </p:spPr>
        <p:txBody>
          <a:bodyPr wrap="square" lIns="0" rIns="0">
            <a:spAutoFit/>
          </a:bodyPr>
          <a:lstStyle/>
          <a:p>
            <a:r>
              <a:rPr lang="en-US" sz="2000">
                <a:solidFill>
                  <a:srgbClr val="0078D7"/>
                </a:solidFill>
                <a:latin typeface="Segoe UI Semibold" panose="020B0702040204020203" pitchFamily="34" charset="0"/>
                <a:cs typeface="Segoe UI Semibold" panose="020B0702040204020203" pitchFamily="34" charset="0"/>
              </a:rPr>
              <a:t>Challenge</a:t>
            </a:r>
          </a:p>
          <a:p>
            <a:r>
              <a:rPr lang="en-US" sz="1600">
                <a:solidFill>
                  <a:srgbClr val="000000"/>
                </a:solidFill>
                <a:latin typeface="Segoe UI" panose="020B0502040204020203" pitchFamily="34" charset="0"/>
                <a:cs typeface="Segoe UI" panose="020B0502040204020203" pitchFamily="34" charset="0"/>
              </a:rPr>
              <a:t>ASOS ecommerce platform needs could scale to meet seasonal demand and instant update with high reliability in any location.</a:t>
            </a:r>
          </a:p>
          <a:p>
            <a:endParaRPr lang="en-US" sz="1600">
              <a:solidFill>
                <a:srgbClr val="000000"/>
              </a:solidFill>
              <a:latin typeface="Segoe UI" panose="020B0502040204020203" pitchFamily="34" charset="0"/>
              <a:cs typeface="Segoe UI" panose="020B0502040204020203" pitchFamily="34" charset="0"/>
            </a:endParaRPr>
          </a:p>
          <a:p>
            <a:r>
              <a:rPr lang="en-US" sz="2000">
                <a:solidFill>
                  <a:srgbClr val="0078D7"/>
                </a:solidFill>
                <a:latin typeface="Segoe UI Semibold" panose="020B0702040204020203" pitchFamily="34" charset="0"/>
                <a:cs typeface="Segoe UI Semibold" panose="020B0702040204020203" pitchFamily="34" charset="0"/>
              </a:rPr>
              <a:t>Outcome</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Reimagined microservices architecture in a global distribution of 30 datacenters that ensures automated resiliency and high levels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of performance for customers in any location. The high scalability and fast performance translated to more sales, peaking at 22 orders per second on Black Friday and 33 per second on the following Cyber Monday—the two busiest shopping days of the year. </a:t>
            </a:r>
          </a:p>
        </p:txBody>
      </p:sp>
      <p:sp>
        <p:nvSpPr>
          <p:cNvPr id="13" name="Title 3">
            <a:extLst>
              <a:ext uri="{FF2B5EF4-FFF2-40B4-BE49-F238E27FC236}">
                <a16:creationId xmlns:a16="http://schemas.microsoft.com/office/drawing/2014/main" id="{C1B542AB-8EDC-43D2-BA76-F711F77E0A5B}"/>
              </a:ext>
            </a:extLst>
          </p:cNvPr>
          <p:cNvSpPr txBox="1">
            <a:spLocks/>
          </p:cNvSpPr>
          <p:nvPr/>
        </p:nvSpPr>
        <p:spPr>
          <a:xfrm>
            <a:off x="455994" y="580121"/>
            <a:ext cx="4585905"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rgbClr val="000000"/>
                </a:solidFill>
                <a:latin typeface="Segoe UI Light" panose="020B0502040204020203" pitchFamily="34" charset="0"/>
                <a:cs typeface="Segoe UI Light" panose="020B0502040204020203" pitchFamily="34" charset="0"/>
              </a:rPr>
              <a:t>Retailer delivers world-class shopping experiences</a:t>
            </a:r>
            <a:endParaRPr kumimoji="0" lang="en-US" sz="3200" b="0" i="0" u="none" strike="noStrike" kern="1200" cap="none" spc="-49" normalizeH="0" baseline="0" noProof="0">
              <a:ln w="3175">
                <a:noFill/>
              </a:ln>
              <a:solidFill>
                <a:srgbClr val="000000"/>
              </a:solidFill>
              <a:effectLst/>
              <a:uLnTx/>
              <a:uFillTx/>
              <a:latin typeface="Segoe UI Light" panose="020B0502040204020203" pitchFamily="34" charset="0"/>
              <a:cs typeface="Segoe UI Light" panose="020B0502040204020203" pitchFamily="34" charset="0"/>
            </a:endParaRPr>
          </a:p>
        </p:txBody>
      </p:sp>
      <p:pic>
        <p:nvPicPr>
          <p:cNvPr id="19" name="Picture 18" descr="A person standing in a room&#10;&#10;Description automatically generated">
            <a:extLst>
              <a:ext uri="{FF2B5EF4-FFF2-40B4-BE49-F238E27FC236}">
                <a16:creationId xmlns:a16="http://schemas.microsoft.com/office/drawing/2014/main" id="{0B3063C0-4AF0-4C12-AE99-BA04B28CF708}"/>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334000" y="974"/>
            <a:ext cx="6858000" cy="6857026"/>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sp>
        <p:nvSpPr>
          <p:cNvPr id="20" name="Rectangle 19">
            <a:extLst>
              <a:ext uri="{FF2B5EF4-FFF2-40B4-BE49-F238E27FC236}">
                <a16:creationId xmlns:a16="http://schemas.microsoft.com/office/drawing/2014/main" id="{4DB0D3CE-6A6B-4B5F-815F-DF66C560E3B9}"/>
              </a:ext>
            </a:extLst>
          </p:cNvPr>
          <p:cNvSpPr/>
          <p:nvPr/>
        </p:nvSpPr>
        <p:spPr bwMode="auto">
          <a:xfrm>
            <a:off x="533400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4" name="Picture 23" descr="Image result for ASOS logo png">
            <a:hlinkClick r:id="rId4"/>
            <a:extLst>
              <a:ext uri="{FF2B5EF4-FFF2-40B4-BE49-F238E27FC236}">
                <a16:creationId xmlns:a16="http://schemas.microsoft.com/office/drawing/2014/main" id="{03CB3BD4-316B-4CA4-B174-5CE80002BF97}"/>
              </a:ext>
            </a:extLst>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026200" y="2924026"/>
            <a:ext cx="3473600" cy="1010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11657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standing in a room&#10;&#10;Description automatically generated">
            <a:extLst>
              <a:ext uri="{FF2B5EF4-FFF2-40B4-BE49-F238E27FC236}">
                <a16:creationId xmlns:a16="http://schemas.microsoft.com/office/drawing/2014/main" id="{46457063-6481-4B1F-B2B1-3E275291D7EF}"/>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974"/>
            <a:ext cx="6858000" cy="6857026"/>
          </a:xfrm>
          <a:custGeom>
            <a:avLst/>
            <a:gdLst>
              <a:gd name="connsiteX0" fmla="*/ 0 w 6858000"/>
              <a:gd name="connsiteY0" fmla="*/ 0 h 6857026"/>
              <a:gd name="connsiteX1" fmla="*/ 6858000 w 6858000"/>
              <a:gd name="connsiteY1" fmla="*/ 0 h 6857026"/>
              <a:gd name="connsiteX2" fmla="*/ 6858000 w 6858000"/>
              <a:gd name="connsiteY2" fmla="*/ 6857026 h 6857026"/>
              <a:gd name="connsiteX3" fmla="*/ 0 w 6858000"/>
              <a:gd name="connsiteY3" fmla="*/ 6857026 h 6857026"/>
            </a:gdLst>
            <a:ahLst/>
            <a:cxnLst>
              <a:cxn ang="0">
                <a:pos x="connsiteX0" y="connsiteY0"/>
              </a:cxn>
              <a:cxn ang="0">
                <a:pos x="connsiteX1" y="connsiteY1"/>
              </a:cxn>
              <a:cxn ang="0">
                <a:pos x="connsiteX2" y="connsiteY2"/>
              </a:cxn>
              <a:cxn ang="0">
                <a:pos x="connsiteX3" y="connsiteY3"/>
              </a:cxn>
            </a:cxnLst>
            <a:rect l="l" t="t" r="r" b="b"/>
            <a:pathLst>
              <a:path w="6858000" h="6857026">
                <a:moveTo>
                  <a:pt x="0" y="0"/>
                </a:moveTo>
                <a:lnTo>
                  <a:pt x="6858000" y="0"/>
                </a:lnTo>
                <a:lnTo>
                  <a:pt x="6858000" y="6857026"/>
                </a:lnTo>
                <a:lnTo>
                  <a:pt x="0" y="6857026"/>
                </a:lnTo>
                <a:close/>
              </a:path>
            </a:pathLst>
          </a:custGeom>
        </p:spPr>
      </p:pic>
      <p:sp>
        <p:nvSpPr>
          <p:cNvPr id="4" name="Rectangle 3">
            <a:extLst>
              <a:ext uri="{FF2B5EF4-FFF2-40B4-BE49-F238E27FC236}">
                <a16:creationId xmlns:a16="http://schemas.microsoft.com/office/drawing/2014/main" id="{8240F72A-B330-4295-B9CE-16B22BDD8F98}"/>
              </a:ext>
            </a:extLst>
          </p:cNvPr>
          <p:cNvSpPr/>
          <p:nvPr/>
        </p:nvSpPr>
        <p:spPr bwMode="auto">
          <a:xfrm>
            <a:off x="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12" name="Picture 11" descr="Image result for ASOS logo png">
            <a:hlinkClick r:id="rId4"/>
            <a:extLst>
              <a:ext uri="{FF2B5EF4-FFF2-40B4-BE49-F238E27FC236}">
                <a16:creationId xmlns:a16="http://schemas.microsoft.com/office/drawing/2014/main" id="{7DA3B644-6E82-4FF4-948C-0252609DF5DD}"/>
              </a:ext>
            </a:extLst>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692200" y="2924026"/>
            <a:ext cx="3473600" cy="101092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E8B9A50-3009-4C23-8729-997A61E67C4A}"/>
              </a:ext>
            </a:extLst>
          </p:cNvPr>
          <p:cNvSpPr/>
          <p:nvPr/>
        </p:nvSpPr>
        <p:spPr>
          <a:xfrm>
            <a:off x="7323406" y="1591487"/>
            <a:ext cx="4373294" cy="3539430"/>
          </a:xfrm>
          <a:prstGeom prst="rect">
            <a:avLst/>
          </a:prstGeom>
        </p:spPr>
        <p:txBody>
          <a:bodyPr wrap="square">
            <a:spAutoFit/>
          </a:bodyPr>
          <a:lstStyle/>
          <a:p>
            <a:r>
              <a:rPr lang="en-US" sz="2400">
                <a:solidFill>
                  <a:srgbClr val="505050">
                    <a:lumMod val="75000"/>
                  </a:srgbClr>
                </a:solidFill>
                <a:latin typeface="Segoe UI Light"/>
                <a:cs typeface="Segoe UI Semilight" panose="020B0402040204020203" pitchFamily="34" charset="0"/>
              </a:rPr>
              <a:t>“The service tier served 167 million requests in the 24 hours of Black Friday. We maxed at 3,500 requests a second on the product API and had an average response time of 48 milliseconds. “</a:t>
            </a:r>
          </a:p>
          <a:p>
            <a:endParaRPr lang="en-US" sz="2400">
              <a:solidFill>
                <a:srgbClr val="505050">
                  <a:lumMod val="75000"/>
                </a:srgbClr>
              </a:solidFill>
              <a:latin typeface="Segoe UI Light"/>
              <a:cs typeface="Segoe UI Semilight" panose="020B04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Bob Strudwick</a:t>
            </a:r>
            <a:endParaRPr lang="en-US"/>
          </a:p>
          <a:p>
            <a:r>
              <a:rPr lang="en-US" sz="1600">
                <a:solidFill>
                  <a:srgbClr val="505050">
                    <a:lumMod val="75000"/>
                  </a:srgbClr>
                </a:solidFill>
                <a:latin typeface="Segoe UI" panose="020B0502040204020203" pitchFamily="34" charset="0"/>
                <a:cs typeface="Segoe UI" panose="020B0502040204020203" pitchFamily="34" charset="0"/>
              </a:rPr>
              <a:t>Chief Technology Officer</a:t>
            </a:r>
          </a:p>
        </p:txBody>
      </p:sp>
    </p:spTree>
    <p:extLst>
      <p:ext uri="{BB962C8B-B14F-4D97-AF65-F5344CB8AC3E}">
        <p14:creationId xmlns:p14="http://schemas.microsoft.com/office/powerpoint/2010/main" val="3044994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2060" name="Group 2059">
            <a:extLst>
              <a:ext uri="{FF2B5EF4-FFF2-40B4-BE49-F238E27FC236}">
                <a16:creationId xmlns:a16="http://schemas.microsoft.com/office/drawing/2014/main" id="{2C1DC47F-C030-4076-8D6B-0566FEC18D7C}"/>
              </a:ext>
            </a:extLst>
          </p:cNvPr>
          <p:cNvGrpSpPr/>
          <p:nvPr/>
        </p:nvGrpSpPr>
        <p:grpSpPr>
          <a:xfrm>
            <a:off x="1142035" y="554989"/>
            <a:ext cx="9907930" cy="5748022"/>
            <a:chOff x="1142035" y="842499"/>
            <a:chExt cx="9907930" cy="5748022"/>
          </a:xfrm>
        </p:grpSpPr>
        <p:grpSp>
          <p:nvGrpSpPr>
            <p:cNvPr id="2048" name="Group 2047">
              <a:extLst>
                <a:ext uri="{FF2B5EF4-FFF2-40B4-BE49-F238E27FC236}">
                  <a16:creationId xmlns:a16="http://schemas.microsoft.com/office/drawing/2014/main" id="{D64926BE-E217-42B2-A021-5A098C08942A}"/>
                </a:ext>
              </a:extLst>
            </p:cNvPr>
            <p:cNvGrpSpPr/>
            <p:nvPr/>
          </p:nvGrpSpPr>
          <p:grpSpPr>
            <a:xfrm>
              <a:off x="1142035" y="842499"/>
              <a:ext cx="9907930" cy="5748022"/>
              <a:chOff x="806496" y="823839"/>
              <a:chExt cx="9907930" cy="5748022"/>
            </a:xfrm>
          </p:grpSpPr>
          <p:grpSp>
            <p:nvGrpSpPr>
              <p:cNvPr id="12" name="Group 11">
                <a:extLst>
                  <a:ext uri="{FF2B5EF4-FFF2-40B4-BE49-F238E27FC236}">
                    <a16:creationId xmlns:a16="http://schemas.microsoft.com/office/drawing/2014/main" id="{D1C9B9D5-A08E-4C7D-B3FE-BB51185418E2}"/>
                  </a:ext>
                </a:extLst>
              </p:cNvPr>
              <p:cNvGrpSpPr/>
              <p:nvPr/>
            </p:nvGrpSpPr>
            <p:grpSpPr>
              <a:xfrm>
                <a:off x="806496" y="1840174"/>
                <a:ext cx="913678" cy="4153091"/>
                <a:chOff x="1361667" y="1799193"/>
                <a:chExt cx="913678" cy="4153091"/>
              </a:xfrm>
            </p:grpSpPr>
            <p:grpSp>
              <p:nvGrpSpPr>
                <p:cNvPr id="2" name="Group 1">
                  <a:extLst>
                    <a:ext uri="{FF2B5EF4-FFF2-40B4-BE49-F238E27FC236}">
                      <a16:creationId xmlns:a16="http://schemas.microsoft.com/office/drawing/2014/main" id="{9DD14EB2-E498-4FA3-B4D5-A15DDF932C97}"/>
                    </a:ext>
                  </a:extLst>
                </p:cNvPr>
                <p:cNvGrpSpPr/>
                <p:nvPr/>
              </p:nvGrpSpPr>
              <p:grpSpPr>
                <a:xfrm>
                  <a:off x="1361667" y="1799193"/>
                  <a:ext cx="913678" cy="915159"/>
                  <a:chOff x="1908002" y="1799193"/>
                  <a:chExt cx="913678" cy="915159"/>
                </a:xfrm>
              </p:grpSpPr>
              <p:pic>
                <p:nvPicPr>
                  <p:cNvPr id="92" name="Picture 4" descr="Image result for apple logo png">
                    <a:extLst>
                      <a:ext uri="{FF2B5EF4-FFF2-40B4-BE49-F238E27FC236}">
                        <a16:creationId xmlns:a16="http://schemas.microsoft.com/office/drawing/2014/main" id="{EA56FBF5-59CD-4D56-9B3A-3B264A5D0014}"/>
                      </a:ext>
                    </a:extLst>
                  </p:cNvPr>
                  <p:cNvPicPr>
                    <a:picLocks noChangeAspect="1" noChangeArrowheads="1"/>
                  </p:cNvPicPr>
                  <p:nvPr/>
                </p:nvPicPr>
                <p:blipFill>
                  <a:blip r:embed="rId3" cstate="hq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139061" y="2170935"/>
                    <a:ext cx="451560" cy="451560"/>
                  </a:xfrm>
                  <a:prstGeom prst="rect">
                    <a:avLst/>
                  </a:prstGeom>
                  <a:noFill/>
                  <a:extLst>
                    <a:ext uri="{909E8E84-426E-40DD-AFC4-6F175D3DCCD1}">
                      <a14:hiddenFill xmlns:a14="http://schemas.microsoft.com/office/drawing/2010/main">
                        <a:solidFill>
                          <a:srgbClr val="FFFFFF"/>
                        </a:solidFill>
                      </a14:hiddenFill>
                    </a:ext>
                  </a:extLst>
                </p:spPr>
              </p:pic>
              <p:sp>
                <p:nvSpPr>
                  <p:cNvPr id="93" name="Title 1">
                    <a:extLst>
                      <a:ext uri="{FF2B5EF4-FFF2-40B4-BE49-F238E27FC236}">
                        <a16:creationId xmlns:a16="http://schemas.microsoft.com/office/drawing/2014/main" id="{6D886E89-09BB-40D2-A822-75EEDD62E9BA}"/>
                      </a:ext>
                    </a:extLst>
                  </p:cNvPr>
                  <p:cNvSpPr txBox="1">
                    <a:spLocks/>
                  </p:cNvSpPr>
                  <p:nvPr/>
                </p:nvSpPr>
                <p:spPr>
                  <a:xfrm>
                    <a:off x="1908002" y="179919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iOS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4" name="Rectangle: Rounded Corners 93">
                    <a:extLst>
                      <a:ext uri="{FF2B5EF4-FFF2-40B4-BE49-F238E27FC236}">
                        <a16:creationId xmlns:a16="http://schemas.microsoft.com/office/drawing/2014/main" id="{860C4D18-388A-48C9-8930-A7891652B46D}"/>
                      </a:ext>
                    </a:extLst>
                  </p:cNvPr>
                  <p:cNvSpPr/>
                  <p:nvPr/>
                </p:nvSpPr>
                <p:spPr bwMode="auto">
                  <a:xfrm>
                    <a:off x="2047204" y="2079078"/>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 name="Group 4">
                  <a:extLst>
                    <a:ext uri="{FF2B5EF4-FFF2-40B4-BE49-F238E27FC236}">
                      <a16:creationId xmlns:a16="http://schemas.microsoft.com/office/drawing/2014/main" id="{7A566B97-58A7-4E73-B9AF-1D4947BC9AD7}"/>
                    </a:ext>
                  </a:extLst>
                </p:cNvPr>
                <p:cNvGrpSpPr/>
                <p:nvPr/>
              </p:nvGrpSpPr>
              <p:grpSpPr>
                <a:xfrm>
                  <a:off x="1361667" y="2878504"/>
                  <a:ext cx="913678" cy="915159"/>
                  <a:chOff x="1908002" y="2852346"/>
                  <a:chExt cx="913678" cy="915159"/>
                </a:xfrm>
              </p:grpSpPr>
              <p:pic>
                <p:nvPicPr>
                  <p:cNvPr id="89" name="Picture 2" descr="Image result for android logo png">
                    <a:extLst>
                      <a:ext uri="{FF2B5EF4-FFF2-40B4-BE49-F238E27FC236}">
                        <a16:creationId xmlns:a16="http://schemas.microsoft.com/office/drawing/2014/main" id="{257D0151-17E3-463F-AAA9-624F5689E90F}"/>
                      </a:ext>
                    </a:extLst>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143393" y="3228420"/>
                    <a:ext cx="442896" cy="442896"/>
                  </a:xfrm>
                  <a:prstGeom prst="rect">
                    <a:avLst/>
                  </a:prstGeom>
                  <a:noFill/>
                  <a:extLst>
                    <a:ext uri="{909E8E84-426E-40DD-AFC4-6F175D3DCCD1}">
                      <a14:hiddenFill xmlns:a14="http://schemas.microsoft.com/office/drawing/2010/main">
                        <a:solidFill>
                          <a:srgbClr val="FFFFFF"/>
                        </a:solidFill>
                      </a14:hiddenFill>
                    </a:ext>
                  </a:extLst>
                </p:spPr>
              </p:pic>
              <p:sp>
                <p:nvSpPr>
                  <p:cNvPr id="95" name="Title 1">
                    <a:extLst>
                      <a:ext uri="{FF2B5EF4-FFF2-40B4-BE49-F238E27FC236}">
                        <a16:creationId xmlns:a16="http://schemas.microsoft.com/office/drawing/2014/main" id="{17CD8B3F-18F6-4127-BC7A-CF36A24A0170}"/>
                      </a:ext>
                    </a:extLst>
                  </p:cNvPr>
                  <p:cNvSpPr txBox="1">
                    <a:spLocks/>
                  </p:cNvSpPr>
                  <p:nvPr/>
                </p:nvSpPr>
                <p:spPr>
                  <a:xfrm>
                    <a:off x="1908002" y="2852346"/>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Android</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6" name="Rectangle: Rounded Corners 95">
                    <a:extLst>
                      <a:ext uri="{FF2B5EF4-FFF2-40B4-BE49-F238E27FC236}">
                        <a16:creationId xmlns:a16="http://schemas.microsoft.com/office/drawing/2014/main" id="{0529E33B-3B81-43F1-8C2F-A0F42B9D6534}"/>
                      </a:ext>
                    </a:extLst>
                  </p:cNvPr>
                  <p:cNvSpPr/>
                  <p:nvPr/>
                </p:nvSpPr>
                <p:spPr bwMode="auto">
                  <a:xfrm>
                    <a:off x="2047204" y="3132231"/>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1784EF69-6F2D-4F2A-8A97-9EBE1F0E1A3E}"/>
                    </a:ext>
                  </a:extLst>
                </p:cNvPr>
                <p:cNvGrpSpPr/>
                <p:nvPr/>
              </p:nvGrpSpPr>
              <p:grpSpPr>
                <a:xfrm>
                  <a:off x="1361667" y="3957815"/>
                  <a:ext cx="913678" cy="915159"/>
                  <a:chOff x="1908002" y="3854319"/>
                  <a:chExt cx="913678" cy="915159"/>
                </a:xfrm>
              </p:grpSpPr>
              <p:sp>
                <p:nvSpPr>
                  <p:cNvPr id="98" name="Title 1">
                    <a:extLst>
                      <a:ext uri="{FF2B5EF4-FFF2-40B4-BE49-F238E27FC236}">
                        <a16:creationId xmlns:a16="http://schemas.microsoft.com/office/drawing/2014/main" id="{8704F58C-A362-493E-8D61-AB71F113D1DF}"/>
                      </a:ext>
                    </a:extLst>
                  </p:cNvPr>
                  <p:cNvSpPr txBox="1">
                    <a:spLocks/>
                  </p:cNvSpPr>
                  <p:nvPr/>
                </p:nvSpPr>
                <p:spPr>
                  <a:xfrm>
                    <a:off x="1908002" y="3854319"/>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Web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99" name="Rectangle: Rounded Corners 98">
                    <a:extLst>
                      <a:ext uri="{FF2B5EF4-FFF2-40B4-BE49-F238E27FC236}">
                        <a16:creationId xmlns:a16="http://schemas.microsoft.com/office/drawing/2014/main" id="{15AB1D35-2199-4999-B249-2ACE1B57E0A7}"/>
                      </a:ext>
                    </a:extLst>
                  </p:cNvPr>
                  <p:cNvSpPr/>
                  <p:nvPr/>
                </p:nvSpPr>
                <p:spPr bwMode="auto">
                  <a:xfrm>
                    <a:off x="2047204" y="4134204"/>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globe_2" title="Icon of a sphere made of lines">
                    <a:extLst>
                      <a:ext uri="{FF2B5EF4-FFF2-40B4-BE49-F238E27FC236}">
                        <a16:creationId xmlns:a16="http://schemas.microsoft.com/office/drawing/2014/main" id="{30698252-B33B-41DF-A4D4-F4FA8A46A639}"/>
                      </a:ext>
                    </a:extLst>
                  </p:cNvPr>
                  <p:cNvSpPr>
                    <a:spLocks noChangeAspect="1" noEditPoints="1"/>
                  </p:cNvSpPr>
                  <p:nvPr/>
                </p:nvSpPr>
                <p:spPr bwMode="auto">
                  <a:xfrm>
                    <a:off x="2155543" y="4242543"/>
                    <a:ext cx="418597" cy="418597"/>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10" name="Group 9">
                  <a:extLst>
                    <a:ext uri="{FF2B5EF4-FFF2-40B4-BE49-F238E27FC236}">
                      <a16:creationId xmlns:a16="http://schemas.microsoft.com/office/drawing/2014/main" id="{80A00264-7575-4A52-91DE-F7355212FC5E}"/>
                    </a:ext>
                  </a:extLst>
                </p:cNvPr>
                <p:cNvGrpSpPr/>
                <p:nvPr/>
              </p:nvGrpSpPr>
              <p:grpSpPr>
                <a:xfrm>
                  <a:off x="1361667" y="5037125"/>
                  <a:ext cx="913678" cy="915159"/>
                  <a:chOff x="1908002" y="5037125"/>
                  <a:chExt cx="913678" cy="915159"/>
                </a:xfrm>
              </p:grpSpPr>
              <p:pic>
                <p:nvPicPr>
                  <p:cNvPr id="90" name="Picture 2" descr="Image result for twitter logo png">
                    <a:extLst>
                      <a:ext uri="{FF2B5EF4-FFF2-40B4-BE49-F238E27FC236}">
                        <a16:creationId xmlns:a16="http://schemas.microsoft.com/office/drawing/2014/main" id="{75E62422-C067-419C-9B50-B1DE3B995D09}"/>
                      </a:ext>
                    </a:extLst>
                  </p:cNvPr>
                  <p:cNvPicPr>
                    <a:picLocks noChangeAspect="1" noChangeArrowheads="1"/>
                  </p:cNvPicPr>
                  <p:nvPr/>
                </p:nvPicPr>
                <p:blipFill rotWithShape="1">
                  <a:blip r:embed="rId7" cstate="hq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auto">
                  <a:xfrm>
                    <a:off x="2124395" y="5440882"/>
                    <a:ext cx="480892" cy="387531"/>
                  </a:xfrm>
                  <a:prstGeom prst="rect">
                    <a:avLst/>
                  </a:prstGeom>
                  <a:noFill/>
                  <a:extLst>
                    <a:ext uri="{909E8E84-426E-40DD-AFC4-6F175D3DCCD1}">
                      <a14:hiddenFill xmlns:a14="http://schemas.microsoft.com/office/drawing/2010/main">
                        <a:solidFill>
                          <a:srgbClr val="FFFFFF"/>
                        </a:solidFill>
                      </a14:hiddenFill>
                    </a:ext>
                  </a:extLst>
                </p:spPr>
              </p:pic>
              <p:sp>
                <p:nvSpPr>
                  <p:cNvPr id="101" name="Title 1">
                    <a:extLst>
                      <a:ext uri="{FF2B5EF4-FFF2-40B4-BE49-F238E27FC236}">
                        <a16:creationId xmlns:a16="http://schemas.microsoft.com/office/drawing/2014/main" id="{E0F75689-3F4D-4AFD-9499-CDF082EC1310}"/>
                      </a:ext>
                    </a:extLst>
                  </p:cNvPr>
                  <p:cNvSpPr txBox="1">
                    <a:spLocks/>
                  </p:cNvSpPr>
                  <p:nvPr/>
                </p:nvSpPr>
                <p:spPr>
                  <a:xfrm>
                    <a:off x="1908002" y="5037125"/>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Social</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02" name="Rectangle: Rounded Corners 101">
                    <a:extLst>
                      <a:ext uri="{FF2B5EF4-FFF2-40B4-BE49-F238E27FC236}">
                        <a16:creationId xmlns:a16="http://schemas.microsoft.com/office/drawing/2014/main" id="{FDEE892A-1418-4580-8C44-726A253BA7F4}"/>
                      </a:ext>
                    </a:extLst>
                  </p:cNvPr>
                  <p:cNvSpPr/>
                  <p:nvPr/>
                </p:nvSpPr>
                <p:spPr bwMode="auto">
                  <a:xfrm>
                    <a:off x="2047204" y="5317010"/>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05" name="Title 1">
                <a:extLst>
                  <a:ext uri="{FF2B5EF4-FFF2-40B4-BE49-F238E27FC236}">
                    <a16:creationId xmlns:a16="http://schemas.microsoft.com/office/drawing/2014/main" id="{779A969B-9A8A-44E9-9872-F4667BFA9F21}"/>
                  </a:ext>
                </a:extLst>
              </p:cNvPr>
              <p:cNvSpPr txBox="1">
                <a:spLocks/>
              </p:cNvSpPr>
              <p:nvPr/>
            </p:nvSpPr>
            <p:spPr>
              <a:xfrm>
                <a:off x="897575" y="1396874"/>
                <a:ext cx="7315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panose="020B0702040204020203" pitchFamily="34" charset="0"/>
                    <a:cs typeface="Segoe UI Semibold" panose="020B0702040204020203" pitchFamily="34" charset="0"/>
                  </a:rPr>
                  <a:t>Channels</a:t>
                </a:r>
              </a:p>
            </p:txBody>
          </p:sp>
          <p:sp>
            <p:nvSpPr>
              <p:cNvPr id="127" name="Title 1">
                <a:extLst>
                  <a:ext uri="{FF2B5EF4-FFF2-40B4-BE49-F238E27FC236}">
                    <a16:creationId xmlns:a16="http://schemas.microsoft.com/office/drawing/2014/main" id="{EECC5CAC-44F3-4987-AE2E-9A05E1AB02AF}"/>
                  </a:ext>
                </a:extLst>
              </p:cNvPr>
              <p:cNvSpPr txBox="1">
                <a:spLocks/>
              </p:cNvSpPr>
              <p:nvPr/>
            </p:nvSpPr>
            <p:spPr>
              <a:xfrm>
                <a:off x="3348357" y="823839"/>
                <a:ext cx="7315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defRPr/>
                </a:pPr>
                <a:r>
                  <a:rPr lang="en-US" sz="1200" spc="0">
                    <a:solidFill>
                      <a:srgbClr val="FFFFFF"/>
                    </a:solidFill>
                    <a:latin typeface="Segoe UI Semibold" panose="020B0702040204020203" pitchFamily="34" charset="0"/>
                    <a:cs typeface="Segoe UI Semibold" panose="020B0702040204020203" pitchFamily="34" charset="0"/>
                  </a:rPr>
                  <a:t>Services</a:t>
                </a:r>
              </a:p>
            </p:txBody>
          </p:sp>
          <p:grpSp>
            <p:nvGrpSpPr>
              <p:cNvPr id="39" name="Group 38">
                <a:extLst>
                  <a:ext uri="{FF2B5EF4-FFF2-40B4-BE49-F238E27FC236}">
                    <a16:creationId xmlns:a16="http://schemas.microsoft.com/office/drawing/2014/main" id="{6E0F4A4D-F47D-4E67-AA2B-C85391639BDD}"/>
                  </a:ext>
                </a:extLst>
              </p:cNvPr>
              <p:cNvGrpSpPr/>
              <p:nvPr/>
            </p:nvGrpSpPr>
            <p:grpSpPr>
              <a:xfrm>
                <a:off x="2493556" y="1261578"/>
                <a:ext cx="2454779" cy="5310283"/>
                <a:chOff x="2673339" y="1154277"/>
                <a:chExt cx="2454779" cy="5310283"/>
              </a:xfrm>
            </p:grpSpPr>
            <p:grpSp>
              <p:nvGrpSpPr>
                <p:cNvPr id="38" name="Group 37">
                  <a:extLst>
                    <a:ext uri="{FF2B5EF4-FFF2-40B4-BE49-F238E27FC236}">
                      <a16:creationId xmlns:a16="http://schemas.microsoft.com/office/drawing/2014/main" id="{03D05AA7-C97D-4F61-B720-D8557EC462FE}"/>
                    </a:ext>
                  </a:extLst>
                </p:cNvPr>
                <p:cNvGrpSpPr/>
                <p:nvPr/>
              </p:nvGrpSpPr>
              <p:grpSpPr>
                <a:xfrm>
                  <a:off x="2673339" y="1154277"/>
                  <a:ext cx="2454779" cy="1327666"/>
                  <a:chOff x="2673339" y="1154277"/>
                  <a:chExt cx="2454779" cy="1327666"/>
                </a:xfrm>
              </p:grpSpPr>
              <p:sp>
                <p:nvSpPr>
                  <p:cNvPr id="107" name="Rectangle: Rounded Corners 106">
                    <a:extLst>
                      <a:ext uri="{FF2B5EF4-FFF2-40B4-BE49-F238E27FC236}">
                        <a16:creationId xmlns:a16="http://schemas.microsoft.com/office/drawing/2014/main" id="{40020DB0-79C6-4C79-A2F0-CE58D0776BAF}"/>
                      </a:ext>
                    </a:extLst>
                  </p:cNvPr>
                  <p:cNvSpPr/>
                  <p:nvPr/>
                </p:nvSpPr>
                <p:spPr bwMode="auto">
                  <a:xfrm>
                    <a:off x="2754455" y="1433715"/>
                    <a:ext cx="2292547" cy="1048228"/>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6" name="Title 1">
                    <a:extLst>
                      <a:ext uri="{FF2B5EF4-FFF2-40B4-BE49-F238E27FC236}">
                        <a16:creationId xmlns:a16="http://schemas.microsoft.com/office/drawing/2014/main" id="{EE0466B3-EDF9-47CD-9220-1FF661C9FE0E}"/>
                      </a:ext>
                    </a:extLst>
                  </p:cNvPr>
                  <p:cNvSpPr txBox="1">
                    <a:spLocks/>
                  </p:cNvSpPr>
                  <p:nvPr/>
                </p:nvSpPr>
                <p:spPr>
                  <a:xfrm>
                    <a:off x="2754455" y="1154277"/>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Customer experience</a:t>
                    </a:r>
                  </a:p>
                </p:txBody>
              </p:sp>
              <p:grpSp>
                <p:nvGrpSpPr>
                  <p:cNvPr id="33" name="Group 32">
                    <a:extLst>
                      <a:ext uri="{FF2B5EF4-FFF2-40B4-BE49-F238E27FC236}">
                        <a16:creationId xmlns:a16="http://schemas.microsoft.com/office/drawing/2014/main" id="{3D7F1A0B-C90E-4AE1-B506-BEFEB89C971C}"/>
                      </a:ext>
                    </a:extLst>
                  </p:cNvPr>
                  <p:cNvGrpSpPr/>
                  <p:nvPr/>
                </p:nvGrpSpPr>
                <p:grpSpPr>
                  <a:xfrm>
                    <a:off x="2673339" y="1509521"/>
                    <a:ext cx="2454779" cy="860196"/>
                    <a:chOff x="2673339" y="1509521"/>
                    <a:chExt cx="2454779" cy="860196"/>
                  </a:xfrm>
                </p:grpSpPr>
                <p:grpSp>
                  <p:nvGrpSpPr>
                    <p:cNvPr id="22" name="Group 21">
                      <a:extLst>
                        <a:ext uri="{FF2B5EF4-FFF2-40B4-BE49-F238E27FC236}">
                          <a16:creationId xmlns:a16="http://schemas.microsoft.com/office/drawing/2014/main" id="{53C96038-03BC-4A6C-B641-E7BB5ABE86B4}"/>
                        </a:ext>
                      </a:extLst>
                    </p:cNvPr>
                    <p:cNvGrpSpPr/>
                    <p:nvPr/>
                  </p:nvGrpSpPr>
                  <p:grpSpPr>
                    <a:xfrm>
                      <a:off x="2673339" y="1509521"/>
                      <a:ext cx="913678" cy="860196"/>
                      <a:chOff x="2673339" y="1509521"/>
                      <a:chExt cx="913678" cy="860196"/>
                    </a:xfrm>
                  </p:grpSpPr>
                  <p:sp>
                    <p:nvSpPr>
                      <p:cNvPr id="109" name="Title 1">
                        <a:extLst>
                          <a:ext uri="{FF2B5EF4-FFF2-40B4-BE49-F238E27FC236}">
                            <a16:creationId xmlns:a16="http://schemas.microsoft.com/office/drawing/2014/main" id="{947CD8AC-7FB7-4FD2-800B-273D0BB6FF5C}"/>
                          </a:ext>
                        </a:extLst>
                      </p:cNvPr>
                      <p:cNvSpPr txBox="1">
                        <a:spLocks/>
                      </p:cNvSpPr>
                      <p:nvPr/>
                    </p:nvSpPr>
                    <p:spPr>
                      <a:xfrm>
                        <a:off x="2673339" y="150952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Identity </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10" name="Rectangle: Rounded Corners 109">
                        <a:extLst>
                          <a:ext uri="{FF2B5EF4-FFF2-40B4-BE49-F238E27FC236}">
                            <a16:creationId xmlns:a16="http://schemas.microsoft.com/office/drawing/2014/main" id="{BA1947CA-98A1-4D77-9CF8-B9F29E796642}"/>
                          </a:ext>
                        </a:extLst>
                      </p:cNvPr>
                      <p:cNvSpPr/>
                      <p:nvPr/>
                    </p:nvSpPr>
                    <p:spPr bwMode="auto">
                      <a:xfrm>
                        <a:off x="2901578"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Fingerprint_E928" title="Icon of a fingerprint">
                        <a:extLst>
                          <a:ext uri="{FF2B5EF4-FFF2-40B4-BE49-F238E27FC236}">
                            <a16:creationId xmlns:a16="http://schemas.microsoft.com/office/drawing/2014/main" id="{A4570C09-FDF2-409F-AF12-D3853AFE785B}"/>
                          </a:ext>
                        </a:extLst>
                      </p:cNvPr>
                      <p:cNvSpPr>
                        <a:spLocks noChangeAspect="1" noEditPoints="1"/>
                      </p:cNvSpPr>
                      <p:nvPr/>
                    </p:nvSpPr>
                    <p:spPr bwMode="auto">
                      <a:xfrm>
                        <a:off x="3017987" y="1990241"/>
                        <a:ext cx="224382" cy="301752"/>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grpSp>
                  <p:nvGrpSpPr>
                    <p:cNvPr id="26" name="Group 25">
                      <a:extLst>
                        <a:ext uri="{FF2B5EF4-FFF2-40B4-BE49-F238E27FC236}">
                          <a16:creationId xmlns:a16="http://schemas.microsoft.com/office/drawing/2014/main" id="{7572A8D0-0174-40C9-B56C-EB45DD46828F}"/>
                        </a:ext>
                      </a:extLst>
                    </p:cNvPr>
                    <p:cNvGrpSpPr/>
                    <p:nvPr/>
                  </p:nvGrpSpPr>
                  <p:grpSpPr>
                    <a:xfrm>
                      <a:off x="3443889" y="1509521"/>
                      <a:ext cx="913678" cy="860196"/>
                      <a:chOff x="3462550" y="1509521"/>
                      <a:chExt cx="913678" cy="860196"/>
                    </a:xfrm>
                  </p:grpSpPr>
                  <p:sp>
                    <p:nvSpPr>
                      <p:cNvPr id="118" name="Title 1">
                        <a:extLst>
                          <a:ext uri="{FF2B5EF4-FFF2-40B4-BE49-F238E27FC236}">
                            <a16:creationId xmlns:a16="http://schemas.microsoft.com/office/drawing/2014/main" id="{E68C99F2-379E-4768-A88C-F5DAB29269D3}"/>
                          </a:ext>
                        </a:extLst>
                      </p:cNvPr>
                      <p:cNvSpPr txBox="1">
                        <a:spLocks/>
                      </p:cNvSpPr>
                      <p:nvPr/>
                    </p:nvSpPr>
                    <p:spPr>
                      <a:xfrm>
                        <a:off x="3462550" y="150952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Customer profile SVC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19" name="Rectangle: Rounded Corners 118">
                        <a:extLst>
                          <a:ext uri="{FF2B5EF4-FFF2-40B4-BE49-F238E27FC236}">
                            <a16:creationId xmlns:a16="http://schemas.microsoft.com/office/drawing/2014/main" id="{9D776268-01AB-40DC-B092-1587CF7CBFD0}"/>
                          </a:ext>
                        </a:extLst>
                      </p:cNvPr>
                      <p:cNvSpPr/>
                      <p:nvPr/>
                    </p:nvSpPr>
                    <p:spPr bwMode="auto">
                      <a:xfrm>
                        <a:off x="3690789"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ContactCard_EEBD" title="Icon of a contact card">
                        <a:extLst>
                          <a:ext uri="{FF2B5EF4-FFF2-40B4-BE49-F238E27FC236}">
                            <a16:creationId xmlns:a16="http://schemas.microsoft.com/office/drawing/2014/main" id="{F67AF6A9-0099-4618-9724-FD613294E700}"/>
                          </a:ext>
                        </a:extLst>
                      </p:cNvPr>
                      <p:cNvSpPr>
                        <a:spLocks noChangeAspect="1" noEditPoints="1"/>
                      </p:cNvSpPr>
                      <p:nvPr/>
                    </p:nvSpPr>
                    <p:spPr bwMode="auto">
                      <a:xfrm>
                        <a:off x="3768513" y="2030402"/>
                        <a:ext cx="301752" cy="22143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 name="Group 29">
                      <a:extLst>
                        <a:ext uri="{FF2B5EF4-FFF2-40B4-BE49-F238E27FC236}">
                          <a16:creationId xmlns:a16="http://schemas.microsoft.com/office/drawing/2014/main" id="{3369D753-FE12-448C-8D5D-ABE537AA7CB3}"/>
                        </a:ext>
                      </a:extLst>
                    </p:cNvPr>
                    <p:cNvGrpSpPr/>
                    <p:nvPr/>
                  </p:nvGrpSpPr>
                  <p:grpSpPr>
                    <a:xfrm>
                      <a:off x="4214440" y="1663410"/>
                      <a:ext cx="913678" cy="706307"/>
                      <a:chOff x="4251761" y="1663410"/>
                      <a:chExt cx="913678" cy="706307"/>
                    </a:xfrm>
                  </p:grpSpPr>
                  <p:sp>
                    <p:nvSpPr>
                      <p:cNvPr id="122" name="Title 1">
                        <a:extLst>
                          <a:ext uri="{FF2B5EF4-FFF2-40B4-BE49-F238E27FC236}">
                            <a16:creationId xmlns:a16="http://schemas.microsoft.com/office/drawing/2014/main" id="{6B3B09E6-0283-48F3-A5D9-713F40C144EC}"/>
                          </a:ext>
                        </a:extLst>
                      </p:cNvPr>
                      <p:cNvSpPr txBox="1">
                        <a:spLocks/>
                      </p:cNvSpPr>
                      <p:nvPr/>
                    </p:nvSpPr>
                    <p:spPr>
                      <a:xfrm>
                        <a:off x="4251761" y="166341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123" name="Rectangle: Rounded Corners 122">
                        <a:extLst>
                          <a:ext uri="{FF2B5EF4-FFF2-40B4-BE49-F238E27FC236}">
                            <a16:creationId xmlns:a16="http://schemas.microsoft.com/office/drawing/2014/main" id="{E3B6DC04-CD7D-40EF-9523-D4091E8F192B}"/>
                          </a:ext>
                        </a:extLst>
                      </p:cNvPr>
                      <p:cNvSpPr/>
                      <p:nvPr/>
                    </p:nvSpPr>
                    <p:spPr bwMode="auto">
                      <a:xfrm>
                        <a:off x="4480000" y="191251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Processing_E9F5" title="Icon of two interlocked gears">
                        <a:extLst>
                          <a:ext uri="{FF2B5EF4-FFF2-40B4-BE49-F238E27FC236}">
                            <a16:creationId xmlns:a16="http://schemas.microsoft.com/office/drawing/2014/main" id="{EE4C3D39-32F9-4AE8-A419-4BD1A59211E8}"/>
                          </a:ext>
                        </a:extLst>
                      </p:cNvPr>
                      <p:cNvSpPr>
                        <a:spLocks noChangeAspect="1" noEditPoints="1"/>
                      </p:cNvSpPr>
                      <p:nvPr/>
                    </p:nvSpPr>
                    <p:spPr bwMode="auto">
                      <a:xfrm>
                        <a:off x="4557724" y="2009714"/>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7" name="Group 36">
                  <a:extLst>
                    <a:ext uri="{FF2B5EF4-FFF2-40B4-BE49-F238E27FC236}">
                      <a16:creationId xmlns:a16="http://schemas.microsoft.com/office/drawing/2014/main" id="{73C7DB5D-EF8C-4F97-9D6A-EA24AEB5D6C4}"/>
                    </a:ext>
                  </a:extLst>
                </p:cNvPr>
                <p:cNvGrpSpPr/>
                <p:nvPr/>
              </p:nvGrpSpPr>
              <p:grpSpPr>
                <a:xfrm>
                  <a:off x="2673339" y="2642511"/>
                  <a:ext cx="2454779" cy="2333815"/>
                  <a:chOff x="2673339" y="2648731"/>
                  <a:chExt cx="2454779" cy="2333815"/>
                </a:xfrm>
              </p:grpSpPr>
              <p:sp>
                <p:nvSpPr>
                  <p:cNvPr id="218" name="Rectangle: Rounded Corners 217">
                    <a:extLst>
                      <a:ext uri="{FF2B5EF4-FFF2-40B4-BE49-F238E27FC236}">
                        <a16:creationId xmlns:a16="http://schemas.microsoft.com/office/drawing/2014/main" id="{FD5E9290-573C-4094-9FFC-E912176F3F23}"/>
                      </a:ext>
                    </a:extLst>
                  </p:cNvPr>
                  <p:cNvSpPr/>
                  <p:nvPr/>
                </p:nvSpPr>
                <p:spPr bwMode="auto">
                  <a:xfrm>
                    <a:off x="2754455" y="2928167"/>
                    <a:ext cx="2292547" cy="2054379"/>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4" name="Title 1">
                    <a:extLst>
                      <a:ext uri="{FF2B5EF4-FFF2-40B4-BE49-F238E27FC236}">
                        <a16:creationId xmlns:a16="http://schemas.microsoft.com/office/drawing/2014/main" id="{E4D41526-591E-486B-B743-2D263091B985}"/>
                      </a:ext>
                    </a:extLst>
                  </p:cNvPr>
                  <p:cNvSpPr txBox="1">
                    <a:spLocks/>
                  </p:cNvSpPr>
                  <p:nvPr/>
                </p:nvSpPr>
                <p:spPr>
                  <a:xfrm>
                    <a:off x="2754455" y="2648731"/>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eCommerce</a:t>
                    </a:r>
                  </a:p>
                </p:txBody>
              </p:sp>
              <p:grpSp>
                <p:nvGrpSpPr>
                  <p:cNvPr id="34" name="Group 33">
                    <a:extLst>
                      <a:ext uri="{FF2B5EF4-FFF2-40B4-BE49-F238E27FC236}">
                        <a16:creationId xmlns:a16="http://schemas.microsoft.com/office/drawing/2014/main" id="{D8DFE87A-C3A4-4648-AE81-E082F1B7E323}"/>
                      </a:ext>
                    </a:extLst>
                  </p:cNvPr>
                  <p:cNvGrpSpPr/>
                  <p:nvPr/>
                </p:nvGrpSpPr>
                <p:grpSpPr>
                  <a:xfrm>
                    <a:off x="2673339" y="3003975"/>
                    <a:ext cx="2454779" cy="1847686"/>
                    <a:chOff x="2673339" y="3003975"/>
                    <a:chExt cx="2454779" cy="1847686"/>
                  </a:xfrm>
                </p:grpSpPr>
                <p:grpSp>
                  <p:nvGrpSpPr>
                    <p:cNvPr id="23" name="Group 22">
                      <a:extLst>
                        <a:ext uri="{FF2B5EF4-FFF2-40B4-BE49-F238E27FC236}">
                          <a16:creationId xmlns:a16="http://schemas.microsoft.com/office/drawing/2014/main" id="{7B9557E2-B629-4F6F-877D-364CDDE8770C}"/>
                        </a:ext>
                      </a:extLst>
                    </p:cNvPr>
                    <p:cNvGrpSpPr/>
                    <p:nvPr/>
                  </p:nvGrpSpPr>
                  <p:grpSpPr>
                    <a:xfrm>
                      <a:off x="2673339" y="3003975"/>
                      <a:ext cx="913678" cy="860196"/>
                      <a:chOff x="2673339" y="3003975"/>
                      <a:chExt cx="913678" cy="860196"/>
                    </a:xfrm>
                  </p:grpSpPr>
                  <p:sp>
                    <p:nvSpPr>
                      <p:cNvPr id="249" name="Title 1">
                        <a:extLst>
                          <a:ext uri="{FF2B5EF4-FFF2-40B4-BE49-F238E27FC236}">
                            <a16:creationId xmlns:a16="http://schemas.microsoft.com/office/drawing/2014/main" id="{3358E457-4C22-42D3-8B9A-8E4E8C331DAF}"/>
                          </a:ext>
                        </a:extLst>
                      </p:cNvPr>
                      <p:cNvSpPr txBox="1">
                        <a:spLocks/>
                      </p:cNvSpPr>
                      <p:nvPr/>
                    </p:nvSpPr>
                    <p:spPr>
                      <a:xfrm>
                        <a:off x="2673339" y="300397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Product</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51" name="Rectangle: Rounded Corners 250">
                        <a:extLst>
                          <a:ext uri="{FF2B5EF4-FFF2-40B4-BE49-F238E27FC236}">
                            <a16:creationId xmlns:a16="http://schemas.microsoft.com/office/drawing/2014/main" id="{5BEBFE59-5702-4B9C-B363-0943AD429475}"/>
                          </a:ext>
                        </a:extLst>
                      </p:cNvPr>
                      <p:cNvSpPr/>
                      <p:nvPr/>
                    </p:nvSpPr>
                    <p:spPr bwMode="auto">
                      <a:xfrm>
                        <a:off x="2901578" y="340697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bag" title="Icon of a handbag">
                        <a:extLst>
                          <a:ext uri="{FF2B5EF4-FFF2-40B4-BE49-F238E27FC236}">
                            <a16:creationId xmlns:a16="http://schemas.microsoft.com/office/drawing/2014/main" id="{66AE5D13-93CB-4102-A577-46361B03A411}"/>
                          </a:ext>
                        </a:extLst>
                      </p:cNvPr>
                      <p:cNvSpPr>
                        <a:spLocks noChangeAspect="1" noEditPoints="1"/>
                      </p:cNvSpPr>
                      <p:nvPr/>
                    </p:nvSpPr>
                    <p:spPr bwMode="auto">
                      <a:xfrm>
                        <a:off x="3007874" y="3484695"/>
                        <a:ext cx="244609" cy="301752"/>
                      </a:xfrm>
                      <a:custGeom>
                        <a:avLst/>
                        <a:gdLst>
                          <a:gd name="T0" fmla="*/ 47 w 275"/>
                          <a:gd name="T1" fmla="*/ 91 h 340"/>
                          <a:gd name="T2" fmla="*/ 47 w 275"/>
                          <a:gd name="T3" fmla="*/ 57 h 340"/>
                          <a:gd name="T4" fmla="*/ 104 w 275"/>
                          <a:gd name="T5" fmla="*/ 0 h 340"/>
                          <a:gd name="T6" fmla="*/ 161 w 275"/>
                          <a:gd name="T7" fmla="*/ 57 h 340"/>
                          <a:gd name="T8" fmla="*/ 161 w 275"/>
                          <a:gd name="T9" fmla="*/ 91 h 340"/>
                          <a:gd name="T10" fmla="*/ 227 w 275"/>
                          <a:gd name="T11" fmla="*/ 91 h 340"/>
                          <a:gd name="T12" fmla="*/ 227 w 275"/>
                          <a:gd name="T13" fmla="*/ 57 h 340"/>
                          <a:gd name="T14" fmla="*/ 170 w 275"/>
                          <a:gd name="T15" fmla="*/ 0 h 340"/>
                          <a:gd name="T16" fmla="*/ 137 w 275"/>
                          <a:gd name="T17" fmla="*/ 11 h 340"/>
                          <a:gd name="T18" fmla="*/ 203 w 275"/>
                          <a:gd name="T19" fmla="*/ 91 h 340"/>
                          <a:gd name="T20" fmla="*/ 202 w 275"/>
                          <a:gd name="T21" fmla="*/ 303 h 340"/>
                          <a:gd name="T22" fmla="*/ 239 w 275"/>
                          <a:gd name="T23" fmla="*/ 340 h 340"/>
                          <a:gd name="T24" fmla="*/ 275 w 275"/>
                          <a:gd name="T25" fmla="*/ 303 h 340"/>
                          <a:gd name="T26" fmla="*/ 275 w 275"/>
                          <a:gd name="T27" fmla="*/ 91 h 340"/>
                          <a:gd name="T28" fmla="*/ 0 w 275"/>
                          <a:gd name="T29" fmla="*/ 91 h 340"/>
                          <a:gd name="T30" fmla="*/ 0 w 275"/>
                          <a:gd name="T31" fmla="*/ 303 h 340"/>
                          <a:gd name="T32" fmla="*/ 37 w 275"/>
                          <a:gd name="T33" fmla="*/ 340 h 340"/>
                          <a:gd name="T34" fmla="*/ 239 w 275"/>
                          <a:gd name="T35"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 h="340">
                            <a:moveTo>
                              <a:pt x="47" y="91"/>
                            </a:moveTo>
                            <a:cubicBezTo>
                              <a:pt x="47" y="57"/>
                              <a:pt x="47" y="57"/>
                              <a:pt x="47" y="57"/>
                            </a:cubicBezTo>
                            <a:cubicBezTo>
                              <a:pt x="47" y="26"/>
                              <a:pt x="72" y="0"/>
                              <a:pt x="104" y="0"/>
                            </a:cubicBezTo>
                            <a:cubicBezTo>
                              <a:pt x="135" y="0"/>
                              <a:pt x="161" y="26"/>
                              <a:pt x="161" y="57"/>
                            </a:cubicBezTo>
                            <a:cubicBezTo>
                              <a:pt x="161" y="91"/>
                              <a:pt x="161" y="91"/>
                              <a:pt x="161" y="91"/>
                            </a:cubicBezTo>
                            <a:moveTo>
                              <a:pt x="227" y="91"/>
                            </a:moveTo>
                            <a:cubicBezTo>
                              <a:pt x="227" y="57"/>
                              <a:pt x="227" y="57"/>
                              <a:pt x="227" y="57"/>
                            </a:cubicBezTo>
                            <a:cubicBezTo>
                              <a:pt x="227" y="26"/>
                              <a:pt x="202" y="0"/>
                              <a:pt x="170" y="0"/>
                            </a:cubicBezTo>
                            <a:cubicBezTo>
                              <a:pt x="159" y="0"/>
                              <a:pt x="146" y="6"/>
                              <a:pt x="137" y="11"/>
                            </a:cubicBezTo>
                            <a:moveTo>
                              <a:pt x="203" y="91"/>
                            </a:moveTo>
                            <a:cubicBezTo>
                              <a:pt x="202" y="303"/>
                              <a:pt x="202" y="303"/>
                              <a:pt x="202" y="303"/>
                            </a:cubicBezTo>
                            <a:cubicBezTo>
                              <a:pt x="202" y="323"/>
                              <a:pt x="219" y="340"/>
                              <a:pt x="239" y="340"/>
                            </a:cubicBezTo>
                            <a:cubicBezTo>
                              <a:pt x="259" y="340"/>
                              <a:pt x="275" y="323"/>
                              <a:pt x="275" y="303"/>
                            </a:cubicBezTo>
                            <a:cubicBezTo>
                              <a:pt x="275" y="91"/>
                              <a:pt x="275" y="91"/>
                              <a:pt x="275" y="91"/>
                            </a:cubicBezTo>
                            <a:cubicBezTo>
                              <a:pt x="0" y="91"/>
                              <a:pt x="0" y="91"/>
                              <a:pt x="0" y="91"/>
                            </a:cubicBezTo>
                            <a:cubicBezTo>
                              <a:pt x="0" y="303"/>
                              <a:pt x="0" y="303"/>
                              <a:pt x="0" y="303"/>
                            </a:cubicBezTo>
                            <a:cubicBezTo>
                              <a:pt x="0" y="323"/>
                              <a:pt x="17" y="340"/>
                              <a:pt x="37" y="340"/>
                            </a:cubicBezTo>
                            <a:cubicBezTo>
                              <a:pt x="239" y="340"/>
                              <a:pt x="239" y="340"/>
                              <a:pt x="239" y="34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4" name="Group 23">
                      <a:extLst>
                        <a:ext uri="{FF2B5EF4-FFF2-40B4-BE49-F238E27FC236}">
                          <a16:creationId xmlns:a16="http://schemas.microsoft.com/office/drawing/2014/main" id="{EEE26B97-083E-4AF5-8C1D-76311A908C98}"/>
                        </a:ext>
                      </a:extLst>
                    </p:cNvPr>
                    <p:cNvGrpSpPr/>
                    <p:nvPr/>
                  </p:nvGrpSpPr>
                  <p:grpSpPr>
                    <a:xfrm>
                      <a:off x="2673339" y="3991465"/>
                      <a:ext cx="913678" cy="860196"/>
                      <a:chOff x="2673339" y="3991465"/>
                      <a:chExt cx="913678" cy="860196"/>
                    </a:xfrm>
                  </p:grpSpPr>
                  <p:sp>
                    <p:nvSpPr>
                      <p:cNvPr id="268" name="Title 1">
                        <a:extLst>
                          <a:ext uri="{FF2B5EF4-FFF2-40B4-BE49-F238E27FC236}">
                            <a16:creationId xmlns:a16="http://schemas.microsoft.com/office/drawing/2014/main" id="{45D7376B-24BA-4640-9484-F5FCC5D3AEAC}"/>
                          </a:ext>
                        </a:extLst>
                      </p:cNvPr>
                      <p:cNvSpPr txBox="1">
                        <a:spLocks/>
                      </p:cNvSpPr>
                      <p:nvPr/>
                    </p:nvSpPr>
                    <p:spPr>
                      <a:xfrm>
                        <a:off x="2673339" y="399146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Search</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9" name="Rectangle: Rounded Corners 268">
                        <a:extLst>
                          <a:ext uri="{FF2B5EF4-FFF2-40B4-BE49-F238E27FC236}">
                            <a16:creationId xmlns:a16="http://schemas.microsoft.com/office/drawing/2014/main" id="{B02AA246-C301-4ADC-8B3D-C9ECF91D701E}"/>
                          </a:ext>
                        </a:extLst>
                      </p:cNvPr>
                      <p:cNvSpPr/>
                      <p:nvPr/>
                    </p:nvSpPr>
                    <p:spPr bwMode="auto">
                      <a:xfrm>
                        <a:off x="2901578"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magnify" title="Icon of a magnifying glass">
                        <a:extLst>
                          <a:ext uri="{FF2B5EF4-FFF2-40B4-BE49-F238E27FC236}">
                            <a16:creationId xmlns:a16="http://schemas.microsoft.com/office/drawing/2014/main" id="{A95073CF-7CD4-4FB5-9741-9792AFEE53FF}"/>
                          </a:ext>
                        </a:extLst>
                      </p:cNvPr>
                      <p:cNvSpPr>
                        <a:spLocks noChangeAspect="1" noEditPoints="1"/>
                      </p:cNvSpPr>
                      <p:nvPr/>
                    </p:nvSpPr>
                    <p:spPr bwMode="auto">
                      <a:xfrm flipH="1">
                        <a:off x="2993018" y="4488523"/>
                        <a:ext cx="274320" cy="269077"/>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8" name="Group 27">
                      <a:extLst>
                        <a:ext uri="{FF2B5EF4-FFF2-40B4-BE49-F238E27FC236}">
                          <a16:creationId xmlns:a16="http://schemas.microsoft.com/office/drawing/2014/main" id="{683DAAAD-9B91-4C06-8BA0-71F9547B1A8B}"/>
                        </a:ext>
                      </a:extLst>
                    </p:cNvPr>
                    <p:cNvGrpSpPr/>
                    <p:nvPr/>
                  </p:nvGrpSpPr>
                  <p:grpSpPr>
                    <a:xfrm>
                      <a:off x="3443889" y="3991465"/>
                      <a:ext cx="913678" cy="860196"/>
                      <a:chOff x="3462550" y="3991465"/>
                      <a:chExt cx="913678" cy="860196"/>
                    </a:xfrm>
                  </p:grpSpPr>
                  <p:sp>
                    <p:nvSpPr>
                      <p:cNvPr id="263" name="Title 1">
                        <a:extLst>
                          <a:ext uri="{FF2B5EF4-FFF2-40B4-BE49-F238E27FC236}">
                            <a16:creationId xmlns:a16="http://schemas.microsoft.com/office/drawing/2014/main" id="{BB9E60F5-E73A-4C9B-AB6D-9CF6976A6467}"/>
                          </a:ext>
                        </a:extLst>
                      </p:cNvPr>
                      <p:cNvSpPr txBox="1">
                        <a:spLocks/>
                      </p:cNvSpPr>
                      <p:nvPr/>
                    </p:nvSpPr>
                    <p:spPr>
                      <a:xfrm>
                        <a:off x="3462550" y="399146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Payment</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4" name="Rectangle: Rounded Corners 263">
                        <a:extLst>
                          <a:ext uri="{FF2B5EF4-FFF2-40B4-BE49-F238E27FC236}">
                            <a16:creationId xmlns:a16="http://schemas.microsoft.com/office/drawing/2014/main" id="{68856418-8B32-48D0-9401-EEA5850BDD18}"/>
                          </a:ext>
                        </a:extLst>
                      </p:cNvPr>
                      <p:cNvSpPr/>
                      <p:nvPr/>
                    </p:nvSpPr>
                    <p:spPr bwMode="auto">
                      <a:xfrm>
                        <a:off x="3690789"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money" title="Icon of a creditcard with signal lines on top">
                        <a:extLst>
                          <a:ext uri="{FF2B5EF4-FFF2-40B4-BE49-F238E27FC236}">
                            <a16:creationId xmlns:a16="http://schemas.microsoft.com/office/drawing/2014/main" id="{DB63CAC4-DDC1-49B4-BA69-21AD359AD3F7}"/>
                          </a:ext>
                        </a:extLst>
                      </p:cNvPr>
                      <p:cNvSpPr>
                        <a:spLocks noChangeAspect="1" noEditPoints="1"/>
                      </p:cNvSpPr>
                      <p:nvPr/>
                    </p:nvSpPr>
                    <p:spPr bwMode="auto">
                      <a:xfrm>
                        <a:off x="3809425" y="4472185"/>
                        <a:ext cx="219929" cy="301752"/>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7" name="Group 26">
                      <a:extLst>
                        <a:ext uri="{FF2B5EF4-FFF2-40B4-BE49-F238E27FC236}">
                          <a16:creationId xmlns:a16="http://schemas.microsoft.com/office/drawing/2014/main" id="{F548FE3F-BF16-408D-BAD1-0A147BD501D9}"/>
                        </a:ext>
                      </a:extLst>
                    </p:cNvPr>
                    <p:cNvGrpSpPr/>
                    <p:nvPr/>
                  </p:nvGrpSpPr>
                  <p:grpSpPr>
                    <a:xfrm>
                      <a:off x="3443889" y="3003975"/>
                      <a:ext cx="913678" cy="860196"/>
                      <a:chOff x="3462550" y="3003975"/>
                      <a:chExt cx="913678" cy="860196"/>
                    </a:xfrm>
                  </p:grpSpPr>
                  <p:sp>
                    <p:nvSpPr>
                      <p:cNvPr id="240" name="Title 1">
                        <a:extLst>
                          <a:ext uri="{FF2B5EF4-FFF2-40B4-BE49-F238E27FC236}">
                            <a16:creationId xmlns:a16="http://schemas.microsoft.com/office/drawing/2014/main" id="{7B523BB1-3F67-490E-9EE4-597FDF678C3F}"/>
                          </a:ext>
                        </a:extLst>
                      </p:cNvPr>
                      <p:cNvSpPr txBox="1">
                        <a:spLocks/>
                      </p:cNvSpPr>
                      <p:nvPr/>
                    </p:nvSpPr>
                    <p:spPr>
                      <a:xfrm>
                        <a:off x="3462550" y="3003975"/>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1000" spc="0">
                            <a:solidFill>
                              <a:srgbClr val="50E6FF"/>
                            </a:solidFill>
                            <a:latin typeface="Segoe UI Semibold" panose="020B0702040204020203" pitchFamily="34" charset="0"/>
                            <a:cs typeface="Segoe UI Semibold" panose="020B0702040204020203" pitchFamily="34" charset="0"/>
                          </a:rPr>
                          <a:t>Saved </a:t>
                        </a:r>
                        <a:br>
                          <a:rPr lang="en-US" sz="1000" spc="0">
                            <a:solidFill>
                              <a:srgbClr val="50E6FF"/>
                            </a:solidFill>
                            <a:latin typeface="Segoe UI Semibold" panose="020B0702040204020203" pitchFamily="34" charset="0"/>
                            <a:cs typeface="Segoe UI Semibold" panose="020B0702040204020203" pitchFamily="34" charset="0"/>
                          </a:rPr>
                        </a:br>
                        <a:r>
                          <a:rPr lang="en-US" sz="1000" spc="0">
                            <a:solidFill>
                              <a:srgbClr val="50E6FF"/>
                            </a:solidFill>
                            <a:latin typeface="Segoe UI Semibold" panose="020B0702040204020203" pitchFamily="34" charset="0"/>
                            <a:cs typeface="Segoe UI Semibold" panose="020B0702040204020203" pitchFamily="34" charset="0"/>
                          </a:rPr>
                          <a:t>items</a:t>
                        </a:r>
                      </a:p>
                    </p:txBody>
                  </p:sp>
                  <p:sp>
                    <p:nvSpPr>
                      <p:cNvPr id="244" name="Rectangle: Rounded Corners 243">
                        <a:extLst>
                          <a:ext uri="{FF2B5EF4-FFF2-40B4-BE49-F238E27FC236}">
                            <a16:creationId xmlns:a16="http://schemas.microsoft.com/office/drawing/2014/main" id="{20C60E4C-4C07-4F28-8C7F-9226E5BBB200}"/>
                          </a:ext>
                        </a:extLst>
                      </p:cNvPr>
                      <p:cNvSpPr/>
                      <p:nvPr/>
                    </p:nvSpPr>
                    <p:spPr bwMode="auto">
                      <a:xfrm>
                        <a:off x="3690789" y="3406971"/>
                        <a:ext cx="457200" cy="457200"/>
                      </a:xfrm>
                      <a:prstGeom prst="roundRect">
                        <a:avLst>
                          <a:gd name="adj" fmla="val 5334"/>
                        </a:avLst>
                      </a:prstGeom>
                      <a:noFill/>
                      <a:ln w="12700" cap="flat" cmpd="sng" algn="ctr">
                        <a:solidFill>
                          <a:srgbClr val="50E6F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floppy" title="Icon of a floppy disk">
                        <a:extLst>
                          <a:ext uri="{FF2B5EF4-FFF2-40B4-BE49-F238E27FC236}">
                            <a16:creationId xmlns:a16="http://schemas.microsoft.com/office/drawing/2014/main" id="{15B9B455-8D1E-46D9-9FCD-5EB0FBD0325B}"/>
                          </a:ext>
                        </a:extLst>
                      </p:cNvPr>
                      <p:cNvSpPr>
                        <a:spLocks noChangeAspect="1" noEditPoints="1"/>
                      </p:cNvSpPr>
                      <p:nvPr/>
                    </p:nvSpPr>
                    <p:spPr bwMode="auto">
                      <a:xfrm>
                        <a:off x="3782229" y="3499535"/>
                        <a:ext cx="274320" cy="272072"/>
                      </a:xfrm>
                      <a:custGeom>
                        <a:avLst/>
                        <a:gdLst>
                          <a:gd name="T0" fmla="*/ 0 w 337"/>
                          <a:gd name="T1" fmla="*/ 18 h 334"/>
                          <a:gd name="T2" fmla="*/ 19 w 337"/>
                          <a:gd name="T3" fmla="*/ 0 h 334"/>
                          <a:gd name="T4" fmla="*/ 318 w 337"/>
                          <a:gd name="T5" fmla="*/ 0 h 334"/>
                          <a:gd name="T6" fmla="*/ 337 w 337"/>
                          <a:gd name="T7" fmla="*/ 18 h 334"/>
                          <a:gd name="T8" fmla="*/ 337 w 337"/>
                          <a:gd name="T9" fmla="*/ 334 h 334"/>
                          <a:gd name="T10" fmla="*/ 37 w 337"/>
                          <a:gd name="T11" fmla="*/ 334 h 334"/>
                          <a:gd name="T12" fmla="*/ 0 w 337"/>
                          <a:gd name="T13" fmla="*/ 297 h 334"/>
                          <a:gd name="T14" fmla="*/ 0 w 337"/>
                          <a:gd name="T15" fmla="*/ 18 h 334"/>
                          <a:gd name="T16" fmla="*/ 54 w 337"/>
                          <a:gd name="T17" fmla="*/ 0 h 334"/>
                          <a:gd name="T18" fmla="*/ 54 w 337"/>
                          <a:gd name="T19" fmla="*/ 151 h 334"/>
                          <a:gd name="T20" fmla="*/ 283 w 337"/>
                          <a:gd name="T21" fmla="*/ 151 h 334"/>
                          <a:gd name="T22" fmla="*/ 283 w 337"/>
                          <a:gd name="T23" fmla="*/ 0 h 334"/>
                          <a:gd name="T24" fmla="*/ 246 w 337"/>
                          <a:gd name="T25" fmla="*/ 334 h 334"/>
                          <a:gd name="T26" fmla="*/ 246 w 337"/>
                          <a:gd name="T27" fmla="*/ 229 h 334"/>
                          <a:gd name="T28" fmla="*/ 91 w 337"/>
                          <a:gd name="T29" fmla="*/ 229 h 334"/>
                          <a:gd name="T30" fmla="*/ 91 w 337"/>
                          <a:gd name="T31" fmla="*/ 334 h 334"/>
                          <a:gd name="T32" fmla="*/ 135 w 337"/>
                          <a:gd name="T33" fmla="*/ 275 h 334"/>
                          <a:gd name="T34" fmla="*/ 135 w 337"/>
                          <a:gd name="T35" fmla="*/ 334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7" h="334">
                            <a:moveTo>
                              <a:pt x="0" y="18"/>
                            </a:moveTo>
                            <a:cubicBezTo>
                              <a:pt x="0" y="8"/>
                              <a:pt x="9" y="0"/>
                              <a:pt x="19" y="0"/>
                            </a:cubicBezTo>
                            <a:cubicBezTo>
                              <a:pt x="318" y="0"/>
                              <a:pt x="318" y="0"/>
                              <a:pt x="318" y="0"/>
                            </a:cubicBezTo>
                            <a:cubicBezTo>
                              <a:pt x="329" y="0"/>
                              <a:pt x="337" y="8"/>
                              <a:pt x="337" y="18"/>
                            </a:cubicBezTo>
                            <a:cubicBezTo>
                              <a:pt x="337" y="334"/>
                              <a:pt x="337" y="334"/>
                              <a:pt x="337" y="334"/>
                            </a:cubicBezTo>
                            <a:cubicBezTo>
                              <a:pt x="37" y="334"/>
                              <a:pt x="37" y="334"/>
                              <a:pt x="37" y="334"/>
                            </a:cubicBezTo>
                            <a:cubicBezTo>
                              <a:pt x="0" y="297"/>
                              <a:pt x="0" y="297"/>
                              <a:pt x="0" y="297"/>
                            </a:cubicBezTo>
                            <a:lnTo>
                              <a:pt x="0" y="18"/>
                            </a:lnTo>
                            <a:close/>
                            <a:moveTo>
                              <a:pt x="54" y="0"/>
                            </a:moveTo>
                            <a:cubicBezTo>
                              <a:pt x="54" y="151"/>
                              <a:pt x="54" y="151"/>
                              <a:pt x="54" y="151"/>
                            </a:cubicBezTo>
                            <a:cubicBezTo>
                              <a:pt x="283" y="151"/>
                              <a:pt x="283" y="151"/>
                              <a:pt x="283" y="151"/>
                            </a:cubicBezTo>
                            <a:cubicBezTo>
                              <a:pt x="283" y="0"/>
                              <a:pt x="283" y="0"/>
                              <a:pt x="283" y="0"/>
                            </a:cubicBezTo>
                            <a:moveTo>
                              <a:pt x="246" y="334"/>
                            </a:moveTo>
                            <a:cubicBezTo>
                              <a:pt x="246" y="229"/>
                              <a:pt x="246" y="229"/>
                              <a:pt x="246" y="229"/>
                            </a:cubicBezTo>
                            <a:cubicBezTo>
                              <a:pt x="91" y="229"/>
                              <a:pt x="91" y="229"/>
                              <a:pt x="91" y="229"/>
                            </a:cubicBezTo>
                            <a:cubicBezTo>
                              <a:pt x="91" y="334"/>
                              <a:pt x="91" y="334"/>
                              <a:pt x="91" y="334"/>
                            </a:cubicBezTo>
                            <a:moveTo>
                              <a:pt x="135" y="275"/>
                            </a:moveTo>
                            <a:cubicBezTo>
                              <a:pt x="135" y="334"/>
                              <a:pt x="135" y="334"/>
                              <a:pt x="135" y="334"/>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nvGrpSpPr>
                    <p:cNvPr id="31" name="Group 30">
                      <a:extLst>
                        <a:ext uri="{FF2B5EF4-FFF2-40B4-BE49-F238E27FC236}">
                          <a16:creationId xmlns:a16="http://schemas.microsoft.com/office/drawing/2014/main" id="{8B9B6D51-CDE8-4476-9057-7B13F5C87A50}"/>
                        </a:ext>
                      </a:extLst>
                    </p:cNvPr>
                    <p:cNvGrpSpPr/>
                    <p:nvPr/>
                  </p:nvGrpSpPr>
                  <p:grpSpPr>
                    <a:xfrm>
                      <a:off x="4214440" y="4145354"/>
                      <a:ext cx="913678" cy="706307"/>
                      <a:chOff x="4251761" y="4145354"/>
                      <a:chExt cx="913678" cy="706307"/>
                    </a:xfrm>
                  </p:grpSpPr>
                  <p:sp>
                    <p:nvSpPr>
                      <p:cNvPr id="259" name="Title 1">
                        <a:extLst>
                          <a:ext uri="{FF2B5EF4-FFF2-40B4-BE49-F238E27FC236}">
                            <a16:creationId xmlns:a16="http://schemas.microsoft.com/office/drawing/2014/main" id="{E472B796-E9BA-4FC5-AB94-458B7C15665E}"/>
                          </a:ext>
                        </a:extLst>
                      </p:cNvPr>
                      <p:cNvSpPr txBox="1">
                        <a:spLocks/>
                      </p:cNvSpPr>
                      <p:nvPr/>
                    </p:nvSpPr>
                    <p:spPr>
                      <a:xfrm>
                        <a:off x="4251761" y="4145354"/>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61" name="Rectangle: Rounded Corners 260">
                        <a:extLst>
                          <a:ext uri="{FF2B5EF4-FFF2-40B4-BE49-F238E27FC236}">
                            <a16:creationId xmlns:a16="http://schemas.microsoft.com/office/drawing/2014/main" id="{2690DC80-6DBB-42CB-B263-49CA959B9BEB}"/>
                          </a:ext>
                        </a:extLst>
                      </p:cNvPr>
                      <p:cNvSpPr/>
                      <p:nvPr/>
                    </p:nvSpPr>
                    <p:spPr bwMode="auto">
                      <a:xfrm>
                        <a:off x="4480000" y="4394461"/>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Processing_E9F5" title="Icon of two interlocked gears">
                        <a:extLst>
                          <a:ext uri="{FF2B5EF4-FFF2-40B4-BE49-F238E27FC236}">
                            <a16:creationId xmlns:a16="http://schemas.microsoft.com/office/drawing/2014/main" id="{4C0C6B33-C5FA-414F-8393-EE145CB7ACA1}"/>
                          </a:ext>
                        </a:extLst>
                      </p:cNvPr>
                      <p:cNvSpPr>
                        <a:spLocks noChangeAspect="1" noEditPoints="1"/>
                      </p:cNvSpPr>
                      <p:nvPr/>
                    </p:nvSpPr>
                    <p:spPr bwMode="auto">
                      <a:xfrm>
                        <a:off x="4557724" y="4491658"/>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36" name="Group 35">
                  <a:extLst>
                    <a:ext uri="{FF2B5EF4-FFF2-40B4-BE49-F238E27FC236}">
                      <a16:creationId xmlns:a16="http://schemas.microsoft.com/office/drawing/2014/main" id="{8C980BC5-AE46-4E39-87D9-09EF19D3C3F0}"/>
                    </a:ext>
                  </a:extLst>
                </p:cNvPr>
                <p:cNvGrpSpPr/>
                <p:nvPr/>
              </p:nvGrpSpPr>
              <p:grpSpPr>
                <a:xfrm>
                  <a:off x="2673339" y="5136894"/>
                  <a:ext cx="2454779" cy="1327666"/>
                  <a:chOff x="2673339" y="5262857"/>
                  <a:chExt cx="2454779" cy="1327666"/>
                </a:xfrm>
              </p:grpSpPr>
              <p:sp>
                <p:nvSpPr>
                  <p:cNvPr id="186" name="Rectangle: Rounded Corners 185">
                    <a:extLst>
                      <a:ext uri="{FF2B5EF4-FFF2-40B4-BE49-F238E27FC236}">
                        <a16:creationId xmlns:a16="http://schemas.microsoft.com/office/drawing/2014/main" id="{C38E78F9-C515-4F87-A6CB-98787261215D}"/>
                      </a:ext>
                    </a:extLst>
                  </p:cNvPr>
                  <p:cNvSpPr/>
                  <p:nvPr/>
                </p:nvSpPr>
                <p:spPr bwMode="auto">
                  <a:xfrm>
                    <a:off x="2754455" y="5542295"/>
                    <a:ext cx="2292547" cy="1048228"/>
                  </a:xfrm>
                  <a:prstGeom prst="roundRect">
                    <a:avLst>
                      <a:gd name="adj" fmla="val 1551"/>
                    </a:avLst>
                  </a:prstGeom>
                  <a:noFill/>
                  <a:ln w="12700" cap="flat" cmpd="sng" algn="ctr">
                    <a:solidFill>
                      <a:schemeClr val="bg1"/>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Title 1">
                    <a:extLst>
                      <a:ext uri="{FF2B5EF4-FFF2-40B4-BE49-F238E27FC236}">
                        <a16:creationId xmlns:a16="http://schemas.microsoft.com/office/drawing/2014/main" id="{FCEEC7DA-FF1D-4E74-8514-ADD189E8460C}"/>
                      </a:ext>
                    </a:extLst>
                  </p:cNvPr>
                  <p:cNvSpPr txBox="1">
                    <a:spLocks/>
                  </p:cNvSpPr>
                  <p:nvPr/>
                </p:nvSpPr>
                <p:spPr>
                  <a:xfrm>
                    <a:off x="2754455" y="5262857"/>
                    <a:ext cx="155448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Stock and fulfillment</a:t>
                    </a:r>
                  </a:p>
                </p:txBody>
              </p:sp>
              <p:grpSp>
                <p:nvGrpSpPr>
                  <p:cNvPr id="35" name="Group 34">
                    <a:extLst>
                      <a:ext uri="{FF2B5EF4-FFF2-40B4-BE49-F238E27FC236}">
                        <a16:creationId xmlns:a16="http://schemas.microsoft.com/office/drawing/2014/main" id="{54B7F012-688D-4AFC-8279-4FAE71E23862}"/>
                      </a:ext>
                    </a:extLst>
                  </p:cNvPr>
                  <p:cNvGrpSpPr/>
                  <p:nvPr/>
                </p:nvGrpSpPr>
                <p:grpSpPr>
                  <a:xfrm>
                    <a:off x="2673339" y="5618101"/>
                    <a:ext cx="2454779" cy="860196"/>
                    <a:chOff x="2673339" y="5618101"/>
                    <a:chExt cx="2454779" cy="860196"/>
                  </a:xfrm>
                </p:grpSpPr>
                <p:grpSp>
                  <p:nvGrpSpPr>
                    <p:cNvPr id="29" name="Group 28">
                      <a:extLst>
                        <a:ext uri="{FF2B5EF4-FFF2-40B4-BE49-F238E27FC236}">
                          <a16:creationId xmlns:a16="http://schemas.microsoft.com/office/drawing/2014/main" id="{EF73E1A2-1315-4F0E-A442-5808E2516C9A}"/>
                        </a:ext>
                      </a:extLst>
                    </p:cNvPr>
                    <p:cNvGrpSpPr/>
                    <p:nvPr/>
                  </p:nvGrpSpPr>
                  <p:grpSpPr>
                    <a:xfrm>
                      <a:off x="3443889" y="5618101"/>
                      <a:ext cx="913678" cy="860196"/>
                      <a:chOff x="3462550" y="5618101"/>
                      <a:chExt cx="913678" cy="860196"/>
                    </a:xfrm>
                  </p:grpSpPr>
                  <p:sp>
                    <p:nvSpPr>
                      <p:cNvPr id="204" name="Title 1">
                        <a:extLst>
                          <a:ext uri="{FF2B5EF4-FFF2-40B4-BE49-F238E27FC236}">
                            <a16:creationId xmlns:a16="http://schemas.microsoft.com/office/drawing/2014/main" id="{B98E9E22-3908-4BD2-8608-B11E2E76259B}"/>
                          </a:ext>
                        </a:extLst>
                      </p:cNvPr>
                      <p:cNvSpPr txBox="1">
                        <a:spLocks/>
                      </p:cNvSpPr>
                      <p:nvPr/>
                    </p:nvSpPr>
                    <p:spPr>
                      <a:xfrm>
                        <a:off x="3462550" y="5618101"/>
                        <a:ext cx="913678" cy="307777"/>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Delivery</a:t>
                        </a:r>
                        <a:b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b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solutions</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07" name="Rectangle: Rounded Corners 206">
                        <a:extLst>
                          <a:ext uri="{FF2B5EF4-FFF2-40B4-BE49-F238E27FC236}">
                            <a16:creationId xmlns:a16="http://schemas.microsoft.com/office/drawing/2014/main" id="{413AB955-4F05-45EB-BAD7-12B47B6910F9}"/>
                          </a:ext>
                        </a:extLst>
                      </p:cNvPr>
                      <p:cNvSpPr/>
                      <p:nvPr/>
                    </p:nvSpPr>
                    <p:spPr bwMode="auto">
                      <a:xfrm>
                        <a:off x="3690789"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Truck" title="Icon of a truck with a storage trailer">
                        <a:extLst>
                          <a:ext uri="{FF2B5EF4-FFF2-40B4-BE49-F238E27FC236}">
                            <a16:creationId xmlns:a16="http://schemas.microsoft.com/office/drawing/2014/main" id="{53E61F01-C106-4BFF-81ED-655E3D5EE3C5}"/>
                          </a:ext>
                        </a:extLst>
                      </p:cNvPr>
                      <p:cNvSpPr>
                        <a:spLocks noChangeAspect="1" noEditPoints="1"/>
                      </p:cNvSpPr>
                      <p:nvPr/>
                    </p:nvSpPr>
                    <p:spPr bwMode="auto">
                      <a:xfrm>
                        <a:off x="3768513" y="6180645"/>
                        <a:ext cx="301752" cy="138105"/>
                      </a:xfrm>
                      <a:custGeom>
                        <a:avLst/>
                        <a:gdLst>
                          <a:gd name="T0" fmla="*/ 294 w 360"/>
                          <a:gd name="T1" fmla="*/ 148 h 163"/>
                          <a:gd name="T2" fmla="*/ 309 w 360"/>
                          <a:gd name="T3" fmla="*/ 133 h 163"/>
                          <a:gd name="T4" fmla="*/ 324 w 360"/>
                          <a:gd name="T5" fmla="*/ 148 h 163"/>
                          <a:gd name="T6" fmla="*/ 309 w 360"/>
                          <a:gd name="T7" fmla="*/ 163 h 163"/>
                          <a:gd name="T8" fmla="*/ 294 w 360"/>
                          <a:gd name="T9" fmla="*/ 148 h 163"/>
                          <a:gd name="T10" fmla="*/ 80 w 360"/>
                          <a:gd name="T11" fmla="*/ 163 h 163"/>
                          <a:gd name="T12" fmla="*/ 95 w 360"/>
                          <a:gd name="T13" fmla="*/ 148 h 163"/>
                          <a:gd name="T14" fmla="*/ 80 w 360"/>
                          <a:gd name="T15" fmla="*/ 133 h 163"/>
                          <a:gd name="T16" fmla="*/ 65 w 360"/>
                          <a:gd name="T17" fmla="*/ 148 h 163"/>
                          <a:gd name="T18" fmla="*/ 80 w 360"/>
                          <a:gd name="T19" fmla="*/ 163 h 163"/>
                          <a:gd name="T20" fmla="*/ 346 w 360"/>
                          <a:gd name="T21" fmla="*/ 148 h 163"/>
                          <a:gd name="T22" fmla="*/ 346 w 360"/>
                          <a:gd name="T23" fmla="*/ 110 h 163"/>
                          <a:gd name="T24" fmla="*/ 333 w 360"/>
                          <a:gd name="T25" fmla="*/ 97 h 163"/>
                          <a:gd name="T26" fmla="*/ 207 w 360"/>
                          <a:gd name="T27" fmla="*/ 97 h 163"/>
                          <a:gd name="T28" fmla="*/ 95 w 360"/>
                          <a:gd name="T29" fmla="*/ 148 h 163"/>
                          <a:gd name="T30" fmla="*/ 294 w 360"/>
                          <a:gd name="T31" fmla="*/ 148 h 163"/>
                          <a:gd name="T32" fmla="*/ 324 w 360"/>
                          <a:gd name="T33" fmla="*/ 148 h 163"/>
                          <a:gd name="T34" fmla="*/ 360 w 360"/>
                          <a:gd name="T35" fmla="*/ 148 h 163"/>
                          <a:gd name="T36" fmla="*/ 207 w 360"/>
                          <a:gd name="T37" fmla="*/ 148 h 163"/>
                          <a:gd name="T38" fmla="*/ 207 w 360"/>
                          <a:gd name="T39" fmla="*/ 0 h 163"/>
                          <a:gd name="T40" fmla="*/ 22 w 360"/>
                          <a:gd name="T41" fmla="*/ 0 h 163"/>
                          <a:gd name="T42" fmla="*/ 22 w 360"/>
                          <a:gd name="T43" fmla="*/ 148 h 163"/>
                          <a:gd name="T44" fmla="*/ 65 w 360"/>
                          <a:gd name="T45" fmla="*/ 148 h 163"/>
                          <a:gd name="T46" fmla="*/ 295 w 360"/>
                          <a:gd name="T47" fmla="*/ 97 h 163"/>
                          <a:gd name="T48" fmla="*/ 251 w 360"/>
                          <a:gd name="T49" fmla="*/ 52 h 163"/>
                          <a:gd name="T50" fmla="*/ 207 w 360"/>
                          <a:gd name="T51" fmla="*/ 52 h 163"/>
                          <a:gd name="T52" fmla="*/ 22 w 360"/>
                          <a:gd name="T53" fmla="*/ 133 h 163"/>
                          <a:gd name="T54" fmla="*/ 0 w 360"/>
                          <a:gd name="T55" fmla="*/ 13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60" h="163">
                            <a:moveTo>
                              <a:pt x="294" y="148"/>
                            </a:moveTo>
                            <a:cubicBezTo>
                              <a:pt x="294" y="139"/>
                              <a:pt x="301" y="133"/>
                              <a:pt x="309" y="133"/>
                            </a:cubicBezTo>
                            <a:cubicBezTo>
                              <a:pt x="317" y="133"/>
                              <a:pt x="324" y="139"/>
                              <a:pt x="324" y="148"/>
                            </a:cubicBezTo>
                            <a:cubicBezTo>
                              <a:pt x="324" y="156"/>
                              <a:pt x="317" y="163"/>
                              <a:pt x="309" y="163"/>
                            </a:cubicBezTo>
                            <a:cubicBezTo>
                              <a:pt x="301" y="163"/>
                              <a:pt x="294" y="156"/>
                              <a:pt x="294" y="148"/>
                            </a:cubicBezTo>
                            <a:close/>
                            <a:moveTo>
                              <a:pt x="80" y="163"/>
                            </a:moveTo>
                            <a:cubicBezTo>
                              <a:pt x="88" y="163"/>
                              <a:pt x="95" y="156"/>
                              <a:pt x="95" y="148"/>
                            </a:cubicBezTo>
                            <a:cubicBezTo>
                              <a:pt x="95" y="139"/>
                              <a:pt x="88" y="133"/>
                              <a:pt x="80" y="133"/>
                            </a:cubicBezTo>
                            <a:cubicBezTo>
                              <a:pt x="72" y="133"/>
                              <a:pt x="65" y="139"/>
                              <a:pt x="65" y="148"/>
                            </a:cubicBezTo>
                            <a:cubicBezTo>
                              <a:pt x="65" y="156"/>
                              <a:pt x="72" y="163"/>
                              <a:pt x="80" y="163"/>
                            </a:cubicBezTo>
                            <a:close/>
                            <a:moveTo>
                              <a:pt x="346" y="148"/>
                            </a:moveTo>
                            <a:cubicBezTo>
                              <a:pt x="346" y="110"/>
                              <a:pt x="346" y="110"/>
                              <a:pt x="346" y="110"/>
                            </a:cubicBezTo>
                            <a:cubicBezTo>
                              <a:pt x="346" y="103"/>
                              <a:pt x="340" y="97"/>
                              <a:pt x="333" y="97"/>
                            </a:cubicBezTo>
                            <a:cubicBezTo>
                              <a:pt x="207" y="97"/>
                              <a:pt x="207" y="97"/>
                              <a:pt x="207" y="97"/>
                            </a:cubicBezTo>
                            <a:moveTo>
                              <a:pt x="95" y="148"/>
                            </a:moveTo>
                            <a:cubicBezTo>
                              <a:pt x="294" y="148"/>
                              <a:pt x="294" y="148"/>
                              <a:pt x="294" y="148"/>
                            </a:cubicBezTo>
                            <a:moveTo>
                              <a:pt x="324" y="148"/>
                            </a:moveTo>
                            <a:cubicBezTo>
                              <a:pt x="360" y="148"/>
                              <a:pt x="360" y="148"/>
                              <a:pt x="360" y="148"/>
                            </a:cubicBezTo>
                            <a:moveTo>
                              <a:pt x="207" y="148"/>
                            </a:moveTo>
                            <a:cubicBezTo>
                              <a:pt x="207" y="0"/>
                              <a:pt x="207" y="0"/>
                              <a:pt x="207" y="0"/>
                            </a:cubicBezTo>
                            <a:cubicBezTo>
                              <a:pt x="22" y="0"/>
                              <a:pt x="22" y="0"/>
                              <a:pt x="22" y="0"/>
                            </a:cubicBezTo>
                            <a:cubicBezTo>
                              <a:pt x="22" y="148"/>
                              <a:pt x="22" y="148"/>
                              <a:pt x="22" y="148"/>
                            </a:cubicBezTo>
                            <a:cubicBezTo>
                              <a:pt x="65" y="148"/>
                              <a:pt x="65" y="148"/>
                              <a:pt x="65" y="148"/>
                            </a:cubicBezTo>
                            <a:moveTo>
                              <a:pt x="295" y="97"/>
                            </a:moveTo>
                            <a:cubicBezTo>
                              <a:pt x="251" y="52"/>
                              <a:pt x="251" y="52"/>
                              <a:pt x="251" y="52"/>
                            </a:cubicBezTo>
                            <a:cubicBezTo>
                              <a:pt x="207" y="52"/>
                              <a:pt x="207" y="52"/>
                              <a:pt x="207" y="52"/>
                            </a:cubicBezTo>
                            <a:moveTo>
                              <a:pt x="22" y="133"/>
                            </a:moveTo>
                            <a:cubicBezTo>
                              <a:pt x="0" y="133"/>
                              <a:pt x="0" y="133"/>
                              <a:pt x="0" y="133"/>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25" name="Group 24">
                      <a:extLst>
                        <a:ext uri="{FF2B5EF4-FFF2-40B4-BE49-F238E27FC236}">
                          <a16:creationId xmlns:a16="http://schemas.microsoft.com/office/drawing/2014/main" id="{4E7335C1-801E-405B-A7CB-005C1A2A9BA0}"/>
                        </a:ext>
                      </a:extLst>
                    </p:cNvPr>
                    <p:cNvGrpSpPr/>
                    <p:nvPr/>
                  </p:nvGrpSpPr>
                  <p:grpSpPr>
                    <a:xfrm>
                      <a:off x="2673339" y="5771990"/>
                      <a:ext cx="913678" cy="706307"/>
                      <a:chOff x="2673339" y="5771990"/>
                      <a:chExt cx="913678" cy="706307"/>
                    </a:xfrm>
                  </p:grpSpPr>
                  <p:sp>
                    <p:nvSpPr>
                      <p:cNvPr id="209" name="Title 1">
                        <a:extLst>
                          <a:ext uri="{FF2B5EF4-FFF2-40B4-BE49-F238E27FC236}">
                            <a16:creationId xmlns:a16="http://schemas.microsoft.com/office/drawing/2014/main" id="{5F058072-E0DA-4CB7-AADF-B66B179EE0DA}"/>
                          </a:ext>
                        </a:extLst>
                      </p:cNvPr>
                      <p:cNvSpPr txBox="1">
                        <a:spLocks/>
                      </p:cNvSpPr>
                      <p:nvPr/>
                    </p:nvSpPr>
                    <p:spPr>
                      <a:xfrm>
                        <a:off x="2673339" y="577199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Stock</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10" name="Rectangle: Rounded Corners 209">
                        <a:extLst>
                          <a:ext uri="{FF2B5EF4-FFF2-40B4-BE49-F238E27FC236}">
                            <a16:creationId xmlns:a16="http://schemas.microsoft.com/office/drawing/2014/main" id="{F3208296-1E85-4812-BA2E-6133C4194F4C}"/>
                          </a:ext>
                        </a:extLst>
                      </p:cNvPr>
                      <p:cNvSpPr/>
                      <p:nvPr/>
                    </p:nvSpPr>
                    <p:spPr bwMode="auto">
                      <a:xfrm>
                        <a:off x="2901578"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Product_ECDC" title="Icon of a box">
                        <a:extLst>
                          <a:ext uri="{FF2B5EF4-FFF2-40B4-BE49-F238E27FC236}">
                            <a16:creationId xmlns:a16="http://schemas.microsoft.com/office/drawing/2014/main" id="{0BA49D22-8A52-4FEB-A604-1394CF44F17E}"/>
                          </a:ext>
                        </a:extLst>
                      </p:cNvPr>
                      <p:cNvSpPr>
                        <a:spLocks noChangeAspect="1" noEditPoints="1"/>
                      </p:cNvSpPr>
                      <p:nvPr/>
                    </p:nvSpPr>
                    <p:spPr bwMode="auto">
                      <a:xfrm>
                        <a:off x="2996070" y="6098821"/>
                        <a:ext cx="268216" cy="301752"/>
                      </a:xfrm>
                      <a:custGeom>
                        <a:avLst/>
                        <a:gdLst>
                          <a:gd name="T0" fmla="*/ 3623 w 3623"/>
                          <a:gd name="T1" fmla="*/ 906 h 4076"/>
                          <a:gd name="T2" fmla="*/ 1812 w 3623"/>
                          <a:gd name="T3" fmla="*/ 1812 h 4076"/>
                          <a:gd name="T4" fmla="*/ 0 w 3623"/>
                          <a:gd name="T5" fmla="*/ 906 h 4076"/>
                          <a:gd name="T6" fmla="*/ 906 w 3623"/>
                          <a:gd name="T7" fmla="*/ 453 h 4076"/>
                          <a:gd name="T8" fmla="*/ 2699 w 3623"/>
                          <a:gd name="T9" fmla="*/ 1358 h 4076"/>
                          <a:gd name="T10" fmla="*/ 3623 w 3623"/>
                          <a:gd name="T11" fmla="*/ 906 h 4076"/>
                          <a:gd name="T12" fmla="*/ 1812 w 3623"/>
                          <a:gd name="T13" fmla="*/ 0 h 4076"/>
                          <a:gd name="T14" fmla="*/ 0 w 3623"/>
                          <a:gd name="T15" fmla="*/ 906 h 4076"/>
                          <a:gd name="T16" fmla="*/ 0 w 3623"/>
                          <a:gd name="T17" fmla="*/ 3171 h 4076"/>
                          <a:gd name="T18" fmla="*/ 1812 w 3623"/>
                          <a:gd name="T19" fmla="*/ 4076 h 4076"/>
                          <a:gd name="T20" fmla="*/ 3623 w 3623"/>
                          <a:gd name="T21" fmla="*/ 3171 h 4076"/>
                          <a:gd name="T22" fmla="*/ 3623 w 3623"/>
                          <a:gd name="T23" fmla="*/ 906 h 4076"/>
                          <a:gd name="T24" fmla="*/ 1812 w 3623"/>
                          <a:gd name="T25" fmla="*/ 1812 h 4076"/>
                          <a:gd name="T26" fmla="*/ 1812 w 3623"/>
                          <a:gd name="T27" fmla="*/ 4076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23" h="4076">
                            <a:moveTo>
                              <a:pt x="3623" y="906"/>
                            </a:moveTo>
                            <a:lnTo>
                              <a:pt x="1812" y="1812"/>
                            </a:lnTo>
                            <a:lnTo>
                              <a:pt x="0" y="906"/>
                            </a:lnTo>
                            <a:moveTo>
                              <a:pt x="906" y="453"/>
                            </a:moveTo>
                            <a:lnTo>
                              <a:pt x="2699" y="1358"/>
                            </a:lnTo>
                            <a:moveTo>
                              <a:pt x="3623" y="906"/>
                            </a:moveTo>
                            <a:lnTo>
                              <a:pt x="1812" y="0"/>
                            </a:lnTo>
                            <a:lnTo>
                              <a:pt x="0" y="906"/>
                            </a:lnTo>
                            <a:lnTo>
                              <a:pt x="0" y="3171"/>
                            </a:lnTo>
                            <a:lnTo>
                              <a:pt x="1812" y="4076"/>
                            </a:lnTo>
                            <a:lnTo>
                              <a:pt x="3623" y="3171"/>
                            </a:lnTo>
                            <a:lnTo>
                              <a:pt x="3623" y="906"/>
                            </a:lnTo>
                            <a:moveTo>
                              <a:pt x="1812" y="1812"/>
                            </a:moveTo>
                            <a:lnTo>
                              <a:pt x="1812" y="4076"/>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Group 31">
                      <a:extLst>
                        <a:ext uri="{FF2B5EF4-FFF2-40B4-BE49-F238E27FC236}">
                          <a16:creationId xmlns:a16="http://schemas.microsoft.com/office/drawing/2014/main" id="{2230B090-98FE-405E-BC54-7C02A7C4954A}"/>
                        </a:ext>
                      </a:extLst>
                    </p:cNvPr>
                    <p:cNvGrpSpPr/>
                    <p:nvPr/>
                  </p:nvGrpSpPr>
                  <p:grpSpPr>
                    <a:xfrm>
                      <a:off x="4214440" y="5771990"/>
                      <a:ext cx="913678" cy="706307"/>
                      <a:chOff x="4251761" y="5771990"/>
                      <a:chExt cx="913678" cy="706307"/>
                    </a:xfrm>
                  </p:grpSpPr>
                  <p:sp>
                    <p:nvSpPr>
                      <p:cNvPr id="200" name="Title 1">
                        <a:extLst>
                          <a:ext uri="{FF2B5EF4-FFF2-40B4-BE49-F238E27FC236}">
                            <a16:creationId xmlns:a16="http://schemas.microsoft.com/office/drawing/2014/main" id="{593E36FE-9601-4B7A-920B-FB3EBC6E4C8D}"/>
                          </a:ext>
                        </a:extLst>
                      </p:cNvPr>
                      <p:cNvSpPr txBox="1">
                        <a:spLocks/>
                      </p:cNvSpPr>
                      <p:nvPr/>
                    </p:nvSpPr>
                    <p:spPr>
                      <a:xfrm>
                        <a:off x="4251761" y="5771990"/>
                        <a:ext cx="913678" cy="15388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Etc.</a:t>
                        </a:r>
                        <a:endParaRPr kumimoji="0" lang="en-US" sz="10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01" name="Rectangle: Rounded Corners 200">
                        <a:extLst>
                          <a:ext uri="{FF2B5EF4-FFF2-40B4-BE49-F238E27FC236}">
                            <a16:creationId xmlns:a16="http://schemas.microsoft.com/office/drawing/2014/main" id="{49CF3A28-E6C2-4188-A480-5A212DB9F2B5}"/>
                          </a:ext>
                        </a:extLst>
                      </p:cNvPr>
                      <p:cNvSpPr/>
                      <p:nvPr/>
                    </p:nvSpPr>
                    <p:spPr bwMode="auto">
                      <a:xfrm>
                        <a:off x="4480000" y="6021097"/>
                        <a:ext cx="457200" cy="457200"/>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Processing_E9F5" title="Icon of two interlocked gears">
                        <a:extLst>
                          <a:ext uri="{FF2B5EF4-FFF2-40B4-BE49-F238E27FC236}">
                            <a16:creationId xmlns:a16="http://schemas.microsoft.com/office/drawing/2014/main" id="{5687A90C-275A-4396-BDAE-66964636C003}"/>
                          </a:ext>
                        </a:extLst>
                      </p:cNvPr>
                      <p:cNvSpPr>
                        <a:spLocks noChangeAspect="1" noEditPoints="1"/>
                      </p:cNvSpPr>
                      <p:nvPr/>
                    </p:nvSpPr>
                    <p:spPr bwMode="auto">
                      <a:xfrm>
                        <a:off x="4557724" y="6118294"/>
                        <a:ext cx="301752" cy="262806"/>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cxnSp>
            <p:nvCxnSpPr>
              <p:cNvPr id="41" name="Straight Connector 40">
                <a:extLst>
                  <a:ext uri="{FF2B5EF4-FFF2-40B4-BE49-F238E27FC236}">
                    <a16:creationId xmlns:a16="http://schemas.microsoft.com/office/drawing/2014/main" id="{6BC03CE8-AE9D-46D4-82EA-DB65BF7B5A12}"/>
                  </a:ext>
                </a:extLst>
              </p:cNvPr>
              <p:cNvCxnSpPr/>
              <p:nvPr/>
            </p:nvCxnSpPr>
            <p:spPr>
              <a:xfrm>
                <a:off x="2106865" y="1324947"/>
                <a:ext cx="0" cy="5173824"/>
              </a:xfrm>
              <a:prstGeom prst="line">
                <a:avLst/>
              </a:prstGeom>
              <a:ln w="12700" cap="rnd">
                <a:solidFill>
                  <a:schemeClr val="bg1">
                    <a:alpha val="2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A4AA559B-D8B6-448C-81DF-1B54ECFD66F3}"/>
                  </a:ext>
                </a:extLst>
              </p:cNvPr>
              <p:cNvCxnSpPr/>
              <p:nvPr/>
            </p:nvCxnSpPr>
            <p:spPr>
              <a:xfrm>
                <a:off x="5335026" y="1324947"/>
                <a:ext cx="0" cy="5173824"/>
              </a:xfrm>
              <a:prstGeom prst="line">
                <a:avLst/>
              </a:prstGeom>
              <a:ln w="12700" cap="rnd">
                <a:solidFill>
                  <a:schemeClr val="bg1">
                    <a:alpha val="25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CFB7E8F0-2E47-4B51-A0A5-C0C79AB019E5}"/>
                  </a:ext>
                </a:extLst>
              </p:cNvPr>
              <p:cNvGrpSpPr/>
              <p:nvPr/>
            </p:nvGrpSpPr>
            <p:grpSpPr>
              <a:xfrm>
                <a:off x="9800748" y="2411386"/>
                <a:ext cx="913678" cy="3555331"/>
                <a:chOff x="9800748" y="2411386"/>
                <a:chExt cx="913678" cy="3555331"/>
              </a:xfrm>
            </p:grpSpPr>
            <p:grpSp>
              <p:nvGrpSpPr>
                <p:cNvPr id="315" name="Group 314">
                  <a:extLst>
                    <a:ext uri="{FF2B5EF4-FFF2-40B4-BE49-F238E27FC236}">
                      <a16:creationId xmlns:a16="http://schemas.microsoft.com/office/drawing/2014/main" id="{B4FDF1E9-6BA8-4AC0-A2E4-2CE53BA042C3}"/>
                    </a:ext>
                  </a:extLst>
                </p:cNvPr>
                <p:cNvGrpSpPr/>
                <p:nvPr/>
              </p:nvGrpSpPr>
              <p:grpSpPr>
                <a:xfrm>
                  <a:off x="9800748" y="2411386"/>
                  <a:ext cx="913678" cy="1099825"/>
                  <a:chOff x="8130510" y="4050918"/>
                  <a:chExt cx="913678" cy="1099825"/>
                </a:xfrm>
              </p:grpSpPr>
              <p:pic>
                <p:nvPicPr>
                  <p:cNvPr id="316" name="Graphic 315">
                    <a:extLst>
                      <a:ext uri="{FF2B5EF4-FFF2-40B4-BE49-F238E27FC236}">
                        <a16:creationId xmlns:a16="http://schemas.microsoft.com/office/drawing/2014/main" id="{8A27BD9E-99A1-4CB7-8EA5-2AB389F1E93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8749" y="4604506"/>
                    <a:ext cx="457200" cy="457200"/>
                  </a:xfrm>
                  <a:prstGeom prst="rect">
                    <a:avLst/>
                  </a:prstGeom>
                </p:spPr>
              </p:pic>
              <p:sp>
                <p:nvSpPr>
                  <p:cNvPr id="317" name="Title 1">
                    <a:extLst>
                      <a:ext uri="{FF2B5EF4-FFF2-40B4-BE49-F238E27FC236}">
                        <a16:creationId xmlns:a16="http://schemas.microsoft.com/office/drawing/2014/main" id="{75586C00-6AB4-48AB-8F97-C7D80AE51D17}"/>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8" name="Rectangle: Rounded Corners 317">
                    <a:extLst>
                      <a:ext uri="{FF2B5EF4-FFF2-40B4-BE49-F238E27FC236}">
                        <a16:creationId xmlns:a16="http://schemas.microsoft.com/office/drawing/2014/main" id="{FA2F583B-3012-4C1E-8BC4-40C7F0D0E512}"/>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10" name="Title 1">
                  <a:extLst>
                    <a:ext uri="{FF2B5EF4-FFF2-40B4-BE49-F238E27FC236}">
                      <a16:creationId xmlns:a16="http://schemas.microsoft.com/office/drawing/2014/main" id="{E4E2008A-D6A5-4434-BD76-BA221B3A08D1}"/>
                    </a:ext>
                  </a:extLst>
                </p:cNvPr>
                <p:cNvSpPr txBox="1">
                  <a:spLocks/>
                </p:cNvSpPr>
                <p:nvPr/>
              </p:nvSpPr>
              <p:spPr>
                <a:xfrm>
                  <a:off x="9800748" y="3592972"/>
                  <a:ext cx="91367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Azure Functions</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1" name="Rectangle: Rounded Corners 310">
                  <a:extLst>
                    <a:ext uri="{FF2B5EF4-FFF2-40B4-BE49-F238E27FC236}">
                      <a16:creationId xmlns:a16="http://schemas.microsoft.com/office/drawing/2014/main" id="{7A3B3597-4E15-451D-9F6E-BED6478292EC}"/>
                    </a:ext>
                  </a:extLst>
                </p:cNvPr>
                <p:cNvSpPr/>
                <p:nvPr/>
              </p:nvSpPr>
              <p:spPr bwMode="auto">
                <a:xfrm>
                  <a:off x="9939950" y="4103690"/>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3" name="Title 1">
                  <a:extLst>
                    <a:ext uri="{FF2B5EF4-FFF2-40B4-BE49-F238E27FC236}">
                      <a16:creationId xmlns:a16="http://schemas.microsoft.com/office/drawing/2014/main" id="{85499CFF-ABB3-4F59-86A6-73E768F5A0E2}"/>
                    </a:ext>
                  </a:extLst>
                </p:cNvPr>
                <p:cNvSpPr txBox="1">
                  <a:spLocks/>
                </p:cNvSpPr>
                <p:nvPr/>
              </p:nvSpPr>
              <p:spPr>
                <a:xfrm>
                  <a:off x="9800748" y="4820725"/>
                  <a:ext cx="913678" cy="415498"/>
                </a:xfrm>
                <a:prstGeom prst="rect">
                  <a:avLst/>
                </a:prstGeom>
              </p:spPr>
              <p:txBody>
                <a:bodyPr vert="horz" wrap="square" lIns="0" tIns="4572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rPr>
                    <a:t>Azure Cache for Redis</a:t>
                  </a:r>
                  <a:endParaRPr kumimoji="0" lang="en-US" sz="1200" b="0" i="1" u="none" strike="noStrike" kern="1200" cap="none" spc="0" normalizeH="0" baseline="0" noProof="0" dirty="0">
                    <a:ln w="3175">
                      <a:noFill/>
                    </a:ln>
                    <a:solidFill>
                      <a:srgbClr val="FFFFFF"/>
                    </a:solidFill>
                    <a:effectLst/>
                    <a:uLnTx/>
                    <a:uFillTx/>
                    <a:latin typeface="Segoe UI"/>
                    <a:ea typeface="+mn-ea"/>
                    <a:cs typeface="Segoe UI Semilight" panose="020B0402040204020203" pitchFamily="34" charset="0"/>
                  </a:endParaRPr>
                </a:p>
              </p:txBody>
            </p:sp>
            <p:sp>
              <p:nvSpPr>
                <p:cNvPr id="314" name="Rectangle: Rounded Corners 313">
                  <a:extLst>
                    <a:ext uri="{FF2B5EF4-FFF2-40B4-BE49-F238E27FC236}">
                      <a16:creationId xmlns:a16="http://schemas.microsoft.com/office/drawing/2014/main" id="{67A62F54-B8CB-4CED-8E9A-FDC2E8AC9094}"/>
                    </a:ext>
                  </a:extLst>
                </p:cNvPr>
                <p:cNvSpPr/>
                <p:nvPr/>
              </p:nvSpPr>
              <p:spPr bwMode="auto">
                <a:xfrm>
                  <a:off x="9939950" y="5331443"/>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19" name="Straight Connector 318">
                  <a:extLst>
                    <a:ext uri="{FF2B5EF4-FFF2-40B4-BE49-F238E27FC236}">
                      <a16:creationId xmlns:a16="http://schemas.microsoft.com/office/drawing/2014/main" id="{8E0ED1CF-CB91-4E2C-9C6C-84AB0C4778EE}"/>
                    </a:ext>
                  </a:extLst>
                </p:cNvPr>
                <p:cNvCxnSpPr>
                  <a:cxnSpLocks/>
                  <a:stCxn id="310" idx="0"/>
                  <a:endCxn id="318" idx="2"/>
                </p:cNvCxnSpPr>
                <p:nvPr/>
              </p:nvCxnSpPr>
              <p:spPr>
                <a:xfrm flipV="1">
                  <a:off x="10257587" y="3511211"/>
                  <a:ext cx="0" cy="81761"/>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706E2B22-9273-4745-A862-12E118175286}"/>
                    </a:ext>
                  </a:extLst>
                </p:cNvPr>
                <p:cNvCxnSpPr>
                  <a:cxnSpLocks/>
                  <a:stCxn id="313" idx="0"/>
                  <a:endCxn id="311" idx="2"/>
                </p:cNvCxnSpPr>
                <p:nvPr/>
              </p:nvCxnSpPr>
              <p:spPr>
                <a:xfrm flipV="1">
                  <a:off x="10257587" y="4738964"/>
                  <a:ext cx="0" cy="81761"/>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A8C8080A-5B9D-4725-B519-8939BB003B23}"/>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028987" y="4192727"/>
                  <a:ext cx="457200" cy="457200"/>
                </a:xfrm>
                <a:prstGeom prst="rect">
                  <a:avLst/>
                </a:prstGeom>
              </p:spPr>
            </p:pic>
            <p:pic>
              <p:nvPicPr>
                <p:cNvPr id="321" name="Graphic 320">
                  <a:extLst>
                    <a:ext uri="{FF2B5EF4-FFF2-40B4-BE49-F238E27FC236}">
                      <a16:creationId xmlns:a16="http://schemas.microsoft.com/office/drawing/2014/main" id="{F48AB710-2427-441F-A325-5D0697E1EB3F}"/>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028987" y="5420480"/>
                  <a:ext cx="457200" cy="457200"/>
                </a:xfrm>
                <a:prstGeom prst="rect">
                  <a:avLst/>
                </a:prstGeom>
              </p:spPr>
            </p:pic>
          </p:grpSp>
          <p:grpSp>
            <p:nvGrpSpPr>
              <p:cNvPr id="60" name="Group 59">
                <a:extLst>
                  <a:ext uri="{FF2B5EF4-FFF2-40B4-BE49-F238E27FC236}">
                    <a16:creationId xmlns:a16="http://schemas.microsoft.com/office/drawing/2014/main" id="{23E733B3-BDBA-40BB-97E7-9159310A5A34}"/>
                  </a:ext>
                </a:extLst>
              </p:cNvPr>
              <p:cNvGrpSpPr/>
              <p:nvPr/>
            </p:nvGrpSpPr>
            <p:grpSpPr>
              <a:xfrm>
                <a:off x="5721716" y="2596051"/>
                <a:ext cx="913678" cy="2142913"/>
                <a:chOff x="5721716" y="2596051"/>
                <a:chExt cx="913678" cy="2142913"/>
              </a:xfrm>
            </p:grpSpPr>
            <p:grpSp>
              <p:nvGrpSpPr>
                <p:cNvPr id="58" name="Group 57">
                  <a:extLst>
                    <a:ext uri="{FF2B5EF4-FFF2-40B4-BE49-F238E27FC236}">
                      <a16:creationId xmlns:a16="http://schemas.microsoft.com/office/drawing/2014/main" id="{E860DAF4-C24D-4FAA-8D19-67F82F379344}"/>
                    </a:ext>
                  </a:extLst>
                </p:cNvPr>
                <p:cNvGrpSpPr/>
                <p:nvPr/>
              </p:nvGrpSpPr>
              <p:grpSpPr>
                <a:xfrm>
                  <a:off x="5721716" y="3823804"/>
                  <a:ext cx="913678" cy="915160"/>
                  <a:chOff x="5721716" y="3823804"/>
                  <a:chExt cx="913678" cy="915160"/>
                </a:xfrm>
              </p:grpSpPr>
              <p:sp>
                <p:nvSpPr>
                  <p:cNvPr id="303" name="Title 1">
                    <a:extLst>
                      <a:ext uri="{FF2B5EF4-FFF2-40B4-BE49-F238E27FC236}">
                        <a16:creationId xmlns:a16="http://schemas.microsoft.com/office/drawing/2014/main" id="{C99EF664-D60B-4A70-A21B-889059A1F762}"/>
                      </a:ext>
                    </a:extLst>
                  </p:cNvPr>
                  <p:cNvSpPr txBox="1">
                    <a:spLocks/>
                  </p:cNvSpPr>
                  <p:nvPr/>
                </p:nvSpPr>
                <p:spPr>
                  <a:xfrm>
                    <a:off x="5721716" y="3823804"/>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Table Storage</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304" name="Rectangle: Rounded Corners 303">
                    <a:extLst>
                      <a:ext uri="{FF2B5EF4-FFF2-40B4-BE49-F238E27FC236}">
                        <a16:creationId xmlns:a16="http://schemas.microsoft.com/office/drawing/2014/main" id="{0F2959B5-F775-4852-BBCB-086AA88CB669}"/>
                      </a:ext>
                    </a:extLst>
                  </p:cNvPr>
                  <p:cNvSpPr/>
                  <p:nvPr/>
                </p:nvSpPr>
                <p:spPr bwMode="auto">
                  <a:xfrm>
                    <a:off x="5860918" y="4103690"/>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2" name="Picture 321">
                    <a:extLst>
                      <a:ext uri="{FF2B5EF4-FFF2-40B4-BE49-F238E27FC236}">
                        <a16:creationId xmlns:a16="http://schemas.microsoft.com/office/drawing/2014/main" id="{1B303A78-2B63-414C-91B0-641591436E4F}"/>
                      </a:ext>
                    </a:extLst>
                  </p:cNvPr>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5949955" y="4192727"/>
                    <a:ext cx="457200" cy="457200"/>
                  </a:xfrm>
                  <a:prstGeom prst="rect">
                    <a:avLst/>
                  </a:prstGeom>
                </p:spPr>
              </p:pic>
            </p:grpSp>
            <p:grpSp>
              <p:nvGrpSpPr>
                <p:cNvPr id="57" name="Group 56">
                  <a:extLst>
                    <a:ext uri="{FF2B5EF4-FFF2-40B4-BE49-F238E27FC236}">
                      <a16:creationId xmlns:a16="http://schemas.microsoft.com/office/drawing/2014/main" id="{43FA5CAA-66EE-43DB-8E4F-1EFA3E31043C}"/>
                    </a:ext>
                  </a:extLst>
                </p:cNvPr>
                <p:cNvGrpSpPr/>
                <p:nvPr/>
              </p:nvGrpSpPr>
              <p:grpSpPr>
                <a:xfrm>
                  <a:off x="5721716" y="2596051"/>
                  <a:ext cx="913678" cy="915160"/>
                  <a:chOff x="5721716" y="2596051"/>
                  <a:chExt cx="913678" cy="915160"/>
                </a:xfrm>
              </p:grpSpPr>
              <p:sp>
                <p:nvSpPr>
                  <p:cNvPr id="299" name="Title 1">
                    <a:extLst>
                      <a:ext uri="{FF2B5EF4-FFF2-40B4-BE49-F238E27FC236}">
                        <a16:creationId xmlns:a16="http://schemas.microsoft.com/office/drawing/2014/main" id="{59392840-A2D5-4A4C-9539-9D9B18603B0F}"/>
                      </a:ext>
                    </a:extLst>
                  </p:cNvPr>
                  <p:cNvSpPr txBox="1">
                    <a:spLocks/>
                  </p:cNvSpPr>
                  <p:nvPr/>
                </p:nvSpPr>
                <p:spPr>
                  <a:xfrm>
                    <a:off x="5721716" y="259605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Service Bus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300" name="Rectangle: Rounded Corners 299">
                    <a:extLst>
                      <a:ext uri="{FF2B5EF4-FFF2-40B4-BE49-F238E27FC236}">
                        <a16:creationId xmlns:a16="http://schemas.microsoft.com/office/drawing/2014/main" id="{969DC98F-BA9E-4908-A146-D7D5E674AF2D}"/>
                      </a:ext>
                    </a:extLst>
                  </p:cNvPr>
                  <p:cNvSpPr/>
                  <p:nvPr/>
                </p:nvSpPr>
                <p:spPr bwMode="auto">
                  <a:xfrm>
                    <a:off x="5860918" y="287593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Graphic 55">
                    <a:extLst>
                      <a:ext uri="{FF2B5EF4-FFF2-40B4-BE49-F238E27FC236}">
                        <a16:creationId xmlns:a16="http://schemas.microsoft.com/office/drawing/2014/main" id="{B3FF4210-A84A-4372-A4FF-293718EDCE80}"/>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5949955" y="2964974"/>
                    <a:ext cx="457200" cy="457200"/>
                  </a:xfrm>
                  <a:prstGeom prst="rect">
                    <a:avLst/>
                  </a:prstGeom>
                </p:spPr>
              </p:pic>
            </p:grpSp>
          </p:grpSp>
          <p:cxnSp>
            <p:nvCxnSpPr>
              <p:cNvPr id="70" name="Connector: Elbow 69">
                <a:extLst>
                  <a:ext uri="{FF2B5EF4-FFF2-40B4-BE49-F238E27FC236}">
                    <a16:creationId xmlns:a16="http://schemas.microsoft.com/office/drawing/2014/main" id="{0216A82D-381F-4399-8A22-0C199AB683CB}"/>
                  </a:ext>
                </a:extLst>
              </p:cNvPr>
              <p:cNvCxnSpPr>
                <a:cxnSpLocks/>
                <a:stCxn id="300" idx="3"/>
              </p:cNvCxnSpPr>
              <p:nvPr/>
            </p:nvCxnSpPr>
            <p:spPr>
              <a:xfrm>
                <a:off x="6496192" y="3193573"/>
                <a:ext cx="406053" cy="731520"/>
              </a:xfrm>
              <a:prstGeom prst="bentConnector2">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4" name="Group 103">
                <a:extLst>
                  <a:ext uri="{FF2B5EF4-FFF2-40B4-BE49-F238E27FC236}">
                    <a16:creationId xmlns:a16="http://schemas.microsoft.com/office/drawing/2014/main" id="{2A8BFB0B-0F7F-4565-995F-93D60B83CE3B}"/>
                  </a:ext>
                </a:extLst>
              </p:cNvPr>
              <p:cNvGrpSpPr/>
              <p:nvPr/>
            </p:nvGrpSpPr>
            <p:grpSpPr>
              <a:xfrm>
                <a:off x="7105209" y="1673874"/>
                <a:ext cx="2225723" cy="3984928"/>
                <a:chOff x="7105210" y="1673874"/>
                <a:chExt cx="2225723" cy="3984928"/>
              </a:xfrm>
            </p:grpSpPr>
            <p:grpSp>
              <p:nvGrpSpPr>
                <p:cNvPr id="250" name="Group 249">
                  <a:extLst>
                    <a:ext uri="{FF2B5EF4-FFF2-40B4-BE49-F238E27FC236}">
                      <a16:creationId xmlns:a16="http://schemas.microsoft.com/office/drawing/2014/main" id="{A46FB822-4949-45DB-A289-2266A73186EE}"/>
                    </a:ext>
                  </a:extLst>
                </p:cNvPr>
                <p:cNvGrpSpPr/>
                <p:nvPr/>
              </p:nvGrpSpPr>
              <p:grpSpPr>
                <a:xfrm>
                  <a:off x="7761232" y="4558977"/>
                  <a:ext cx="913678" cy="1099825"/>
                  <a:chOff x="8130510" y="4050918"/>
                  <a:chExt cx="913678" cy="1099825"/>
                </a:xfrm>
              </p:grpSpPr>
              <p:pic>
                <p:nvPicPr>
                  <p:cNvPr id="242" name="Graphic 241">
                    <a:extLst>
                      <a:ext uri="{FF2B5EF4-FFF2-40B4-BE49-F238E27FC236}">
                        <a16:creationId xmlns:a16="http://schemas.microsoft.com/office/drawing/2014/main" id="{2949C5BA-7C42-491A-AF91-74BBB62B5CA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58749" y="4604506"/>
                    <a:ext cx="457200" cy="457200"/>
                  </a:xfrm>
                  <a:prstGeom prst="rect">
                    <a:avLst/>
                  </a:prstGeom>
                </p:spPr>
              </p:pic>
              <p:sp>
                <p:nvSpPr>
                  <p:cNvPr id="247" name="Title 1">
                    <a:extLst>
                      <a:ext uri="{FF2B5EF4-FFF2-40B4-BE49-F238E27FC236}">
                        <a16:creationId xmlns:a16="http://schemas.microsoft.com/office/drawing/2014/main" id="{9193376B-0ECD-4A49-ADCE-31DBAD447A51}"/>
                      </a:ext>
                    </a:extLst>
                  </p:cNvPr>
                  <p:cNvSpPr txBox="1">
                    <a:spLocks/>
                  </p:cNvSpPr>
                  <p:nvPr/>
                </p:nvSpPr>
                <p:spPr>
                  <a:xfrm>
                    <a:off x="8130510" y="4050918"/>
                    <a:ext cx="913678" cy="369332"/>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Cosmos DB</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48" name="Rectangle: Rounded Corners 247">
                    <a:extLst>
                      <a:ext uri="{FF2B5EF4-FFF2-40B4-BE49-F238E27FC236}">
                        <a16:creationId xmlns:a16="http://schemas.microsoft.com/office/drawing/2014/main" id="{20E13D1B-8551-4107-BD1F-F3C58F64A02B}"/>
                      </a:ext>
                    </a:extLst>
                  </p:cNvPr>
                  <p:cNvSpPr/>
                  <p:nvPr/>
                </p:nvSpPr>
                <p:spPr bwMode="auto">
                  <a:xfrm>
                    <a:off x="8269712" y="4515469"/>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CB9E8F3B-FC45-4330-924A-2B2E7943C982}"/>
                    </a:ext>
                  </a:extLst>
                </p:cNvPr>
                <p:cNvGrpSpPr/>
                <p:nvPr/>
              </p:nvGrpSpPr>
              <p:grpSpPr>
                <a:xfrm>
                  <a:off x="7105210" y="2947171"/>
                  <a:ext cx="2225723" cy="1483304"/>
                  <a:chOff x="5952559" y="1413851"/>
                  <a:chExt cx="2225723" cy="1483304"/>
                </a:xfrm>
              </p:grpSpPr>
              <p:sp>
                <p:nvSpPr>
                  <p:cNvPr id="205" name="Rectangle: Rounded Corners 204">
                    <a:extLst>
                      <a:ext uri="{FF2B5EF4-FFF2-40B4-BE49-F238E27FC236}">
                        <a16:creationId xmlns:a16="http://schemas.microsoft.com/office/drawing/2014/main" id="{52C84D9C-583D-44A2-903E-87BF7A2239A6}"/>
                      </a:ext>
                    </a:extLst>
                  </p:cNvPr>
                  <p:cNvSpPr/>
                  <p:nvPr/>
                </p:nvSpPr>
                <p:spPr bwMode="auto">
                  <a:xfrm>
                    <a:off x="5952559" y="1663871"/>
                    <a:ext cx="2225723" cy="1233284"/>
                  </a:xfrm>
                  <a:prstGeom prst="roundRect">
                    <a:avLst>
                      <a:gd name="adj" fmla="val 1551"/>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Title 1">
                    <a:extLst>
                      <a:ext uri="{FF2B5EF4-FFF2-40B4-BE49-F238E27FC236}">
                        <a16:creationId xmlns:a16="http://schemas.microsoft.com/office/drawing/2014/main" id="{B977A796-AE18-4137-9914-E496A342D404}"/>
                      </a:ext>
                    </a:extLst>
                  </p:cNvPr>
                  <p:cNvSpPr txBox="1">
                    <a:spLocks/>
                  </p:cNvSpPr>
                  <p:nvPr/>
                </p:nvSpPr>
                <p:spPr>
                  <a:xfrm>
                    <a:off x="5952559" y="1413851"/>
                    <a:ext cx="2103120" cy="184666"/>
                  </a:xfrm>
                  <a:prstGeom prst="rect">
                    <a:avLst/>
                  </a:prstGeom>
                </p:spPr>
                <p:txBody>
                  <a:bodyPr vert="horz" wrap="square" lIns="0" tIns="0" rIns="0" bIns="0" rtlCol="0" anchor="b">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Azure Kubernetes Service (AKS)</a:t>
                    </a:r>
                  </a:p>
                </p:txBody>
              </p:sp>
              <p:grpSp>
                <p:nvGrpSpPr>
                  <p:cNvPr id="44" name="Group 43">
                    <a:extLst>
                      <a:ext uri="{FF2B5EF4-FFF2-40B4-BE49-F238E27FC236}">
                        <a16:creationId xmlns:a16="http://schemas.microsoft.com/office/drawing/2014/main" id="{68617CF2-E59C-40E3-9C16-8CF36E97295D}"/>
                      </a:ext>
                    </a:extLst>
                  </p:cNvPr>
                  <p:cNvGrpSpPr/>
                  <p:nvPr/>
                </p:nvGrpSpPr>
                <p:grpSpPr>
                  <a:xfrm>
                    <a:off x="6086844" y="1798283"/>
                    <a:ext cx="1957152" cy="915160"/>
                    <a:chOff x="6161033" y="1798283"/>
                    <a:chExt cx="1957152" cy="915160"/>
                  </a:xfrm>
                </p:grpSpPr>
                <p:grpSp>
                  <p:nvGrpSpPr>
                    <p:cNvPr id="43" name="Group 42">
                      <a:extLst>
                        <a:ext uri="{FF2B5EF4-FFF2-40B4-BE49-F238E27FC236}">
                          <a16:creationId xmlns:a16="http://schemas.microsoft.com/office/drawing/2014/main" id="{00EAC13A-C46A-464B-BC89-7C402FDE83D3}"/>
                        </a:ext>
                      </a:extLst>
                    </p:cNvPr>
                    <p:cNvGrpSpPr/>
                    <p:nvPr/>
                  </p:nvGrpSpPr>
                  <p:grpSpPr>
                    <a:xfrm>
                      <a:off x="6161033" y="1798283"/>
                      <a:ext cx="913678" cy="915160"/>
                      <a:chOff x="6613568" y="3547773"/>
                      <a:chExt cx="913678" cy="915160"/>
                    </a:xfrm>
                  </p:grpSpPr>
                  <p:sp>
                    <p:nvSpPr>
                      <p:cNvPr id="285" name="Title 1">
                        <a:extLst>
                          <a:ext uri="{FF2B5EF4-FFF2-40B4-BE49-F238E27FC236}">
                            <a16:creationId xmlns:a16="http://schemas.microsoft.com/office/drawing/2014/main" id="{D0DEBDF7-2194-4A1A-AF9C-2DFC18BA3523}"/>
                          </a:ext>
                        </a:extLst>
                      </p:cNvPr>
                      <p:cNvSpPr txBox="1">
                        <a:spLocks/>
                      </p:cNvSpPr>
                      <p:nvPr/>
                    </p:nvSpPr>
                    <p:spPr>
                      <a:xfrm>
                        <a:off x="6613568" y="354777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Worker role</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86" name="Rectangle: Rounded Corners 285">
                        <a:extLst>
                          <a:ext uri="{FF2B5EF4-FFF2-40B4-BE49-F238E27FC236}">
                            <a16:creationId xmlns:a16="http://schemas.microsoft.com/office/drawing/2014/main" id="{2E669232-5647-448C-9D2F-C456B4A3FEAC}"/>
                          </a:ext>
                        </a:extLst>
                      </p:cNvPr>
                      <p:cNvSpPr/>
                      <p:nvPr/>
                    </p:nvSpPr>
                    <p:spPr bwMode="auto">
                      <a:xfrm>
                        <a:off x="6752770" y="3827659"/>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people_4" title="Icon of a person">
                        <a:extLst>
                          <a:ext uri="{FF2B5EF4-FFF2-40B4-BE49-F238E27FC236}">
                            <a16:creationId xmlns:a16="http://schemas.microsoft.com/office/drawing/2014/main" id="{472882D6-4471-4C4F-BEE1-ADD37A365E7E}"/>
                          </a:ext>
                        </a:extLst>
                      </p:cNvPr>
                      <p:cNvSpPr>
                        <a:spLocks noChangeAspect="1" noEditPoints="1"/>
                      </p:cNvSpPr>
                      <p:nvPr/>
                    </p:nvSpPr>
                    <p:spPr bwMode="auto">
                      <a:xfrm>
                        <a:off x="6865932" y="3916696"/>
                        <a:ext cx="408951" cy="4572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92" name="Group 291">
                      <a:extLst>
                        <a:ext uri="{FF2B5EF4-FFF2-40B4-BE49-F238E27FC236}">
                          <a16:creationId xmlns:a16="http://schemas.microsoft.com/office/drawing/2014/main" id="{1FB5B717-9B99-4494-858A-7E39B4932C5D}"/>
                        </a:ext>
                      </a:extLst>
                    </p:cNvPr>
                    <p:cNvGrpSpPr/>
                    <p:nvPr/>
                  </p:nvGrpSpPr>
                  <p:grpSpPr>
                    <a:xfrm>
                      <a:off x="7204507" y="1798283"/>
                      <a:ext cx="913678" cy="915160"/>
                      <a:chOff x="6613568" y="3547773"/>
                      <a:chExt cx="913678" cy="915160"/>
                    </a:xfrm>
                  </p:grpSpPr>
                  <p:sp>
                    <p:nvSpPr>
                      <p:cNvPr id="293" name="Title 1">
                        <a:extLst>
                          <a:ext uri="{FF2B5EF4-FFF2-40B4-BE49-F238E27FC236}">
                            <a16:creationId xmlns:a16="http://schemas.microsoft.com/office/drawing/2014/main" id="{A310112E-AFEC-4927-BD88-80E13776D8A3}"/>
                          </a:ext>
                        </a:extLst>
                      </p:cNvPr>
                      <p:cNvSpPr txBox="1">
                        <a:spLocks/>
                      </p:cNvSpPr>
                      <p:nvPr/>
                    </p:nvSpPr>
                    <p:spPr>
                      <a:xfrm>
                        <a:off x="6613568" y="3547773"/>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Worker role</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94" name="Rectangle: Rounded Corners 293">
                        <a:extLst>
                          <a:ext uri="{FF2B5EF4-FFF2-40B4-BE49-F238E27FC236}">
                            <a16:creationId xmlns:a16="http://schemas.microsoft.com/office/drawing/2014/main" id="{45248214-9BE8-4BD9-A938-10A46B4D3E4F}"/>
                          </a:ext>
                        </a:extLst>
                      </p:cNvPr>
                      <p:cNvSpPr/>
                      <p:nvPr/>
                    </p:nvSpPr>
                    <p:spPr bwMode="auto">
                      <a:xfrm>
                        <a:off x="6752770" y="3827659"/>
                        <a:ext cx="635274" cy="635274"/>
                      </a:xfrm>
                      <a:prstGeom prst="roundRect">
                        <a:avLst>
                          <a:gd name="adj" fmla="val 5334"/>
                        </a:avLst>
                      </a:prstGeom>
                      <a:no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people_4" title="Icon of a person">
                        <a:extLst>
                          <a:ext uri="{FF2B5EF4-FFF2-40B4-BE49-F238E27FC236}">
                            <a16:creationId xmlns:a16="http://schemas.microsoft.com/office/drawing/2014/main" id="{083B298E-416A-4BC0-9247-285A75085211}"/>
                          </a:ext>
                        </a:extLst>
                      </p:cNvPr>
                      <p:cNvSpPr>
                        <a:spLocks noChangeAspect="1" noEditPoints="1"/>
                      </p:cNvSpPr>
                      <p:nvPr/>
                    </p:nvSpPr>
                    <p:spPr bwMode="auto">
                      <a:xfrm>
                        <a:off x="6865932" y="3916696"/>
                        <a:ext cx="408951" cy="45720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grpSp>
            <p:grpSp>
              <p:nvGrpSpPr>
                <p:cNvPr id="46" name="Group 45">
                  <a:extLst>
                    <a:ext uri="{FF2B5EF4-FFF2-40B4-BE49-F238E27FC236}">
                      <a16:creationId xmlns:a16="http://schemas.microsoft.com/office/drawing/2014/main" id="{F8EE69E3-A808-4E8E-9AB2-0842B36C578A}"/>
                    </a:ext>
                  </a:extLst>
                </p:cNvPr>
                <p:cNvGrpSpPr/>
                <p:nvPr/>
              </p:nvGrpSpPr>
              <p:grpSpPr>
                <a:xfrm>
                  <a:off x="7761232" y="1673874"/>
                  <a:ext cx="913678" cy="915160"/>
                  <a:chOff x="6199911" y="5345471"/>
                  <a:chExt cx="913678" cy="915160"/>
                </a:xfrm>
              </p:grpSpPr>
              <p:sp>
                <p:nvSpPr>
                  <p:cNvPr id="219" name="Title 1">
                    <a:extLst>
                      <a:ext uri="{FF2B5EF4-FFF2-40B4-BE49-F238E27FC236}">
                        <a16:creationId xmlns:a16="http://schemas.microsoft.com/office/drawing/2014/main" id="{2A1A5A1C-4D6C-4E0B-8D51-32D9698EE8DF}"/>
                      </a:ext>
                    </a:extLst>
                  </p:cNvPr>
                  <p:cNvSpPr txBox="1">
                    <a:spLocks/>
                  </p:cNvSpPr>
                  <p:nvPr/>
                </p:nvSpPr>
                <p:spPr>
                  <a:xfrm>
                    <a:off x="6199911" y="5345471"/>
                    <a:ext cx="913678" cy="184666"/>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rPr>
                      <a:t>DevOps</a:t>
                    </a:r>
                    <a:endParaRPr kumimoji="0" lang="en-US" sz="1200" b="0" i="1" u="none" strike="noStrike" kern="1200" cap="none" spc="0" normalizeH="0" baseline="0" noProof="0">
                      <a:ln w="3175">
                        <a:noFill/>
                      </a:ln>
                      <a:solidFill>
                        <a:srgbClr val="FFFFFF"/>
                      </a:solidFill>
                      <a:effectLst/>
                      <a:uLnTx/>
                      <a:uFillTx/>
                      <a:latin typeface="Segoe UI"/>
                      <a:ea typeface="+mn-ea"/>
                      <a:cs typeface="Segoe UI Semilight" panose="020B0402040204020203" pitchFamily="34" charset="0"/>
                    </a:endParaRPr>
                  </a:p>
                </p:txBody>
              </p:sp>
              <p:sp>
                <p:nvSpPr>
                  <p:cNvPr id="220" name="Rectangle: Rounded Corners 219">
                    <a:extLst>
                      <a:ext uri="{FF2B5EF4-FFF2-40B4-BE49-F238E27FC236}">
                        <a16:creationId xmlns:a16="http://schemas.microsoft.com/office/drawing/2014/main" id="{D92AEF8C-5F1C-4F1C-8BD6-EAF00F268D74}"/>
                      </a:ext>
                    </a:extLst>
                  </p:cNvPr>
                  <p:cNvSpPr/>
                  <p:nvPr/>
                </p:nvSpPr>
                <p:spPr bwMode="auto">
                  <a:xfrm>
                    <a:off x="6339113" y="5625357"/>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97" name="Graphic 296">
                    <a:extLst>
                      <a:ext uri="{FF2B5EF4-FFF2-40B4-BE49-F238E27FC236}">
                        <a16:creationId xmlns:a16="http://schemas.microsoft.com/office/drawing/2014/main" id="{717DD5C0-1483-4635-B2F8-4EEDB3DD6DF5}"/>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6428150" y="5714394"/>
                    <a:ext cx="457200" cy="457200"/>
                  </a:xfrm>
                  <a:prstGeom prst="rect">
                    <a:avLst/>
                  </a:prstGeom>
                </p:spPr>
              </p:pic>
            </p:grpSp>
            <p:cxnSp>
              <p:nvCxnSpPr>
                <p:cNvPr id="323" name="Connector: Elbow 322">
                  <a:extLst>
                    <a:ext uri="{FF2B5EF4-FFF2-40B4-BE49-F238E27FC236}">
                      <a16:creationId xmlns:a16="http://schemas.microsoft.com/office/drawing/2014/main" id="{B54E54E2-B816-4FA5-8827-295F02851402}"/>
                    </a:ext>
                  </a:extLst>
                </p:cNvPr>
                <p:cNvCxnSpPr>
                  <a:cxnSpLocks/>
                  <a:stCxn id="286" idx="2"/>
                  <a:endCxn id="248" idx="1"/>
                </p:cNvCxnSpPr>
                <p:nvPr/>
              </p:nvCxnSpPr>
              <p:spPr>
                <a:xfrm rot="16200000" flipH="1">
                  <a:off x="7251183" y="4691914"/>
                  <a:ext cx="1094402" cy="204100"/>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4" name="Connector: Elbow 323">
                  <a:extLst>
                    <a:ext uri="{FF2B5EF4-FFF2-40B4-BE49-F238E27FC236}">
                      <a16:creationId xmlns:a16="http://schemas.microsoft.com/office/drawing/2014/main" id="{0DD914C4-7FB6-41A1-99FB-4B0AE13ACF55}"/>
                    </a:ext>
                  </a:extLst>
                </p:cNvPr>
                <p:cNvCxnSpPr>
                  <a:cxnSpLocks/>
                  <a:stCxn id="248" idx="3"/>
                  <a:endCxn id="294" idx="2"/>
                </p:cNvCxnSpPr>
                <p:nvPr/>
              </p:nvCxnSpPr>
              <p:spPr>
                <a:xfrm flipV="1">
                  <a:off x="8535708" y="4246763"/>
                  <a:ext cx="204100" cy="1094402"/>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4502C493-7851-4F92-8E04-F23DE569B9E3}"/>
                    </a:ext>
                  </a:extLst>
                </p:cNvPr>
                <p:cNvCxnSpPr>
                  <a:cxnSpLocks/>
                </p:cNvCxnSpPr>
                <p:nvPr/>
              </p:nvCxnSpPr>
              <p:spPr>
                <a:xfrm flipV="1">
                  <a:off x="8218071" y="2589034"/>
                  <a:ext cx="0" cy="274320"/>
                </a:xfrm>
                <a:prstGeom prst="line">
                  <a:avLst/>
                </a:prstGeom>
                <a:ln w="12700">
                  <a:solidFill>
                    <a:schemeClr val="bg1"/>
                  </a:solidFill>
                  <a:headEnd type="arrow" w="lg" len="sm"/>
                  <a:tailEnd type="none"/>
                </a:ln>
              </p:spPr>
              <p:style>
                <a:lnRef idx="1">
                  <a:schemeClr val="accent1"/>
                </a:lnRef>
                <a:fillRef idx="0">
                  <a:schemeClr val="accent1"/>
                </a:fillRef>
                <a:effectRef idx="0">
                  <a:schemeClr val="accent1"/>
                </a:effectRef>
                <a:fontRef idx="minor">
                  <a:schemeClr val="tx1"/>
                </a:fontRef>
              </p:style>
            </p:cxnSp>
          </p:grpSp>
          <p:cxnSp>
            <p:nvCxnSpPr>
              <p:cNvPr id="326" name="Connector: Elbow 325">
                <a:extLst>
                  <a:ext uri="{FF2B5EF4-FFF2-40B4-BE49-F238E27FC236}">
                    <a16:creationId xmlns:a16="http://schemas.microsoft.com/office/drawing/2014/main" id="{559C27F0-0D98-4708-805B-3F0200EDEA89}"/>
                  </a:ext>
                </a:extLst>
              </p:cNvPr>
              <p:cNvCxnSpPr>
                <a:cxnSpLocks/>
                <a:stCxn id="244" idx="3"/>
                <a:endCxn id="220" idx="1"/>
              </p:cNvCxnSpPr>
              <p:nvPr/>
            </p:nvCxnSpPr>
            <p:spPr>
              <a:xfrm flipV="1">
                <a:off x="3949545" y="2271397"/>
                <a:ext cx="3950888" cy="1465255"/>
              </a:xfrm>
              <a:prstGeom prst="bentConnector3">
                <a:avLst>
                  <a:gd name="adj1" fmla="val 40081"/>
                </a:avLst>
              </a:prstGeom>
              <a:ln w="12700">
                <a:solidFill>
                  <a:schemeClr val="bg1"/>
                </a:solidFill>
                <a:headEnd type="none"/>
                <a:tailEnd type="none" w="lg" len="sm"/>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BA0B12E6-CBBC-42F0-8ACC-A61A7ABF0D1E}"/>
                  </a:ext>
                </a:extLst>
              </p:cNvPr>
              <p:cNvCxnSpPr/>
              <p:nvPr/>
            </p:nvCxnSpPr>
            <p:spPr>
              <a:xfrm flipV="1">
                <a:off x="9057445" y="3193574"/>
                <a:ext cx="882505" cy="735552"/>
              </a:xfrm>
              <a:prstGeom prst="bentConnector3">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8E846A5D-BBCE-4094-9975-0FDCA17C0DFD}"/>
                  </a:ext>
                </a:extLst>
              </p:cNvPr>
              <p:cNvCxnSpPr>
                <a:cxnSpLocks/>
              </p:cNvCxnSpPr>
              <p:nvPr/>
            </p:nvCxnSpPr>
            <p:spPr>
              <a:xfrm>
                <a:off x="6695768" y="3929126"/>
                <a:ext cx="682929"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cxnSp>
          <p:nvCxnSpPr>
            <p:cNvPr id="2051" name="Connector: Elbow 2050">
              <a:extLst>
                <a:ext uri="{FF2B5EF4-FFF2-40B4-BE49-F238E27FC236}">
                  <a16:creationId xmlns:a16="http://schemas.microsoft.com/office/drawing/2014/main" id="{A03DD380-69F0-4935-9F9B-930B96D3F3C1}"/>
                </a:ext>
              </a:extLst>
            </p:cNvPr>
            <p:cNvCxnSpPr>
              <a:cxnSpLocks/>
              <a:stCxn id="94" idx="3"/>
              <a:endCxn id="102" idx="3"/>
            </p:cNvCxnSpPr>
            <p:nvPr/>
          </p:nvCxnSpPr>
          <p:spPr>
            <a:xfrm>
              <a:off x="1916511" y="2456356"/>
              <a:ext cx="12700" cy="3237932"/>
            </a:xfrm>
            <a:prstGeom prst="bentConnector3">
              <a:avLst>
                <a:gd name="adj1" fmla="val 180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5" name="Connector: Elbow 334">
              <a:extLst>
                <a:ext uri="{FF2B5EF4-FFF2-40B4-BE49-F238E27FC236}">
                  <a16:creationId xmlns:a16="http://schemas.microsoft.com/office/drawing/2014/main" id="{174F2E41-5B30-43BB-B52D-8D58F499FD1A}"/>
                </a:ext>
              </a:extLst>
            </p:cNvPr>
            <p:cNvCxnSpPr>
              <a:cxnSpLocks/>
            </p:cNvCxnSpPr>
            <p:nvPr/>
          </p:nvCxnSpPr>
          <p:spPr>
            <a:xfrm>
              <a:off x="1916511" y="3535667"/>
              <a:ext cx="12700" cy="1079311"/>
            </a:xfrm>
            <a:prstGeom prst="bentConnector3">
              <a:avLst>
                <a:gd name="adj1" fmla="val 1800000"/>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59" name="Straight Arrow Connector 2058">
              <a:extLst>
                <a:ext uri="{FF2B5EF4-FFF2-40B4-BE49-F238E27FC236}">
                  <a16:creationId xmlns:a16="http://schemas.microsoft.com/office/drawing/2014/main" id="{D4AB8619-5424-4C26-B238-7A9B1386E77F}"/>
                </a:ext>
              </a:extLst>
            </p:cNvPr>
            <p:cNvCxnSpPr/>
            <p:nvPr/>
          </p:nvCxnSpPr>
          <p:spPr>
            <a:xfrm flipV="1">
              <a:off x="2146041" y="4075322"/>
              <a:ext cx="764170" cy="0"/>
            </a:xfrm>
            <a:prstGeom prst="straightConnector1">
              <a:avLst/>
            </a:prstGeom>
            <a:ln w="12700">
              <a:solidFill>
                <a:schemeClr val="bg1"/>
              </a:solidFill>
              <a:headEnd type="none"/>
              <a:tailEnd type="arrow"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423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person sitting at a desk in front of a computer&#10;&#10;Description automatically generated">
            <a:extLst>
              <a:ext uri="{FF2B5EF4-FFF2-40B4-BE49-F238E27FC236}">
                <a16:creationId xmlns:a16="http://schemas.microsoft.com/office/drawing/2014/main" id="{8B7C702A-B4CD-4401-AAAE-2C5CCBBA51A1}"/>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334000" y="974"/>
            <a:ext cx="6858000" cy="6856052"/>
          </a:xfrm>
          <a:custGeom>
            <a:avLst/>
            <a:gdLst>
              <a:gd name="connsiteX0" fmla="*/ 0 w 6858000"/>
              <a:gd name="connsiteY0" fmla="*/ 0 h 6856052"/>
              <a:gd name="connsiteX1" fmla="*/ 6858000 w 6858000"/>
              <a:gd name="connsiteY1" fmla="*/ 0 h 6856052"/>
              <a:gd name="connsiteX2" fmla="*/ 6858000 w 6858000"/>
              <a:gd name="connsiteY2" fmla="*/ 6856052 h 6856052"/>
              <a:gd name="connsiteX3" fmla="*/ 0 w 6858000"/>
              <a:gd name="connsiteY3" fmla="*/ 6856052 h 6856052"/>
            </a:gdLst>
            <a:ahLst/>
            <a:cxnLst>
              <a:cxn ang="0">
                <a:pos x="connsiteX0" y="connsiteY0"/>
              </a:cxn>
              <a:cxn ang="0">
                <a:pos x="connsiteX1" y="connsiteY1"/>
              </a:cxn>
              <a:cxn ang="0">
                <a:pos x="connsiteX2" y="connsiteY2"/>
              </a:cxn>
              <a:cxn ang="0">
                <a:pos x="connsiteX3" y="connsiteY3"/>
              </a:cxn>
            </a:cxnLst>
            <a:rect l="l" t="t" r="r" b="b"/>
            <a:pathLst>
              <a:path w="6858000" h="6856052">
                <a:moveTo>
                  <a:pt x="0" y="0"/>
                </a:moveTo>
                <a:lnTo>
                  <a:pt x="6858000" y="0"/>
                </a:lnTo>
                <a:lnTo>
                  <a:pt x="6858000" y="6856052"/>
                </a:lnTo>
                <a:lnTo>
                  <a:pt x="0" y="6856052"/>
                </a:lnTo>
                <a:close/>
              </a:path>
            </a:pathLst>
          </a:custGeom>
        </p:spPr>
      </p:pic>
      <p:sp>
        <p:nvSpPr>
          <p:cNvPr id="7" name="Rectangle 6">
            <a:extLst>
              <a:ext uri="{FF2B5EF4-FFF2-40B4-BE49-F238E27FC236}">
                <a16:creationId xmlns:a16="http://schemas.microsoft.com/office/drawing/2014/main" id="{1E601A08-3A08-41AA-9A5C-D749423A0255}"/>
              </a:ext>
            </a:extLst>
          </p:cNvPr>
          <p:cNvSpPr/>
          <p:nvPr/>
        </p:nvSpPr>
        <p:spPr>
          <a:xfrm>
            <a:off x="455995" y="2419830"/>
            <a:ext cx="4226072" cy="2677656"/>
          </a:xfrm>
          <a:prstGeom prst="rect">
            <a:avLst/>
          </a:prstGeom>
        </p:spPr>
        <p:txBody>
          <a:bodyPr wrap="square" lIns="0" rIns="0">
            <a:spAutoFit/>
          </a:bodyPr>
          <a:lstStyle/>
          <a:p>
            <a:r>
              <a:rPr lang="en-US" sz="2000">
                <a:solidFill>
                  <a:srgbClr val="0078D7"/>
                </a:solidFill>
                <a:latin typeface="Segoe UI Semibold" panose="020B0702040204020203" pitchFamily="34" charset="0"/>
                <a:cs typeface="Segoe UI Semibold" panose="020B0702040204020203" pitchFamily="34" charset="0"/>
              </a:rPr>
              <a:t>Challenge</a:t>
            </a:r>
          </a:p>
          <a:p>
            <a:r>
              <a:rPr lang="en-US" sz="1600">
                <a:solidFill>
                  <a:srgbClr val="000000"/>
                </a:solidFill>
                <a:latin typeface="Segoe UI" panose="020B0502040204020203" pitchFamily="34" charset="0"/>
                <a:cs typeface="Segoe UI" panose="020B0502040204020203" pitchFamily="34" charset="0"/>
              </a:rPr>
              <a:t>Implement new product innovations on top of existing systems in a secure environment, without increasing operating costs. </a:t>
            </a:r>
          </a:p>
          <a:p>
            <a:endParaRPr lang="en-US" sz="1600">
              <a:solidFill>
                <a:srgbClr val="000000"/>
              </a:solidFill>
              <a:latin typeface="Segoe UI" panose="020B0502040204020203" pitchFamily="34" charset="0"/>
              <a:cs typeface="Segoe UI" panose="020B0502040204020203" pitchFamily="34" charset="0"/>
            </a:endParaRPr>
          </a:p>
          <a:p>
            <a:r>
              <a:rPr lang="en-US" sz="2000">
                <a:solidFill>
                  <a:srgbClr val="0078D7"/>
                </a:solidFill>
                <a:latin typeface="Segoe UI Semibold" panose="020B0702040204020203" pitchFamily="34" charset="0"/>
                <a:cs typeface="Segoe UI Semibold" panose="020B0702040204020203" pitchFamily="34" charset="0"/>
              </a:rPr>
              <a:t>Outcome</a:t>
            </a:r>
          </a:p>
          <a:p>
            <a:r>
              <a:rPr lang="en-US" sz="1600">
                <a:solidFill>
                  <a:srgbClr val="000000"/>
                </a:solidFill>
                <a:latin typeface="Segoe UI" panose="020B0502040204020203" pitchFamily="34" charset="0"/>
                <a:cs typeface="Segoe UI" panose="020B0502040204020203" pitchFamily="34" charset="0"/>
              </a:rPr>
              <a:t>Fast and secure cloud native environment with controlled exposure powered by world-class authentication and security tools like Azure Active Directory. </a:t>
            </a:r>
          </a:p>
        </p:txBody>
      </p:sp>
      <p:sp>
        <p:nvSpPr>
          <p:cNvPr id="8" name="Title 3">
            <a:extLst>
              <a:ext uri="{FF2B5EF4-FFF2-40B4-BE49-F238E27FC236}">
                <a16:creationId xmlns:a16="http://schemas.microsoft.com/office/drawing/2014/main" id="{6017EA16-0172-4359-8CC2-49A2EF641848}"/>
              </a:ext>
            </a:extLst>
          </p:cNvPr>
          <p:cNvSpPr txBox="1">
            <a:spLocks/>
          </p:cNvSpPr>
          <p:nvPr/>
        </p:nvSpPr>
        <p:spPr>
          <a:xfrm>
            <a:off x="455995" y="580121"/>
            <a:ext cx="4434453" cy="167430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rgbClr val="000000"/>
                </a:solidFill>
                <a:latin typeface="Segoe UI Light" panose="020B0502040204020203" pitchFamily="34" charset="0"/>
                <a:cs typeface="Segoe UI Light" panose="020B0502040204020203" pitchFamily="34" charset="0"/>
              </a:rPr>
              <a:t>Fintech developer authors innovative apps in a highly secure, collaborative environment</a:t>
            </a:r>
            <a:endParaRPr kumimoji="0" lang="en-US" sz="3200" b="0" i="0" u="none" strike="noStrike" kern="1200" cap="none" spc="-49" normalizeH="0" baseline="0" noProof="0">
              <a:ln w="3175">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21" name="Rectangle 20">
            <a:extLst>
              <a:ext uri="{FF2B5EF4-FFF2-40B4-BE49-F238E27FC236}">
                <a16:creationId xmlns:a16="http://schemas.microsoft.com/office/drawing/2014/main" id="{B5D51BCB-23BB-48BD-9B08-F95CFC88FBC1}"/>
              </a:ext>
            </a:extLst>
          </p:cNvPr>
          <p:cNvSpPr/>
          <p:nvPr/>
        </p:nvSpPr>
        <p:spPr bwMode="auto">
          <a:xfrm>
            <a:off x="533400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CD3E34BE-4271-4941-8E33-F51F0B8773ED}"/>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6772073" y="1517514"/>
            <a:ext cx="4017524" cy="4017524"/>
          </a:xfrm>
          <a:prstGeom prst="rect">
            <a:avLst/>
          </a:prstGeom>
        </p:spPr>
      </p:pic>
    </p:spTree>
    <p:extLst>
      <p:ext uri="{BB962C8B-B14F-4D97-AF65-F5344CB8AC3E}">
        <p14:creationId xmlns:p14="http://schemas.microsoft.com/office/powerpoint/2010/main" val="147828474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E8B9A50-3009-4C23-8729-997A61E67C4A}"/>
              </a:ext>
            </a:extLst>
          </p:cNvPr>
          <p:cNvSpPr/>
          <p:nvPr/>
        </p:nvSpPr>
        <p:spPr>
          <a:xfrm>
            <a:off x="7323406" y="1843951"/>
            <a:ext cx="4373294" cy="3170099"/>
          </a:xfrm>
          <a:prstGeom prst="rect">
            <a:avLst/>
          </a:prstGeom>
        </p:spPr>
        <p:txBody>
          <a:bodyPr wrap="square">
            <a:spAutoFit/>
          </a:bodyPr>
          <a:lstStyle/>
          <a:p>
            <a:r>
              <a:rPr lang="en-US" sz="2400">
                <a:solidFill>
                  <a:srgbClr val="505050">
                    <a:lumMod val="75000"/>
                  </a:srgbClr>
                </a:solidFill>
                <a:latin typeface="Segoe UI Light"/>
                <a:cs typeface="Segoe UI Semilight" panose="020B0402040204020203" pitchFamily="34" charset="0"/>
              </a:rPr>
              <a:t>“Banks can run their core system on-premise, while still managing marketplace applications on the cloud. We are facilitating their controlled exposure to the cloud, and that’s exciting.”</a:t>
            </a:r>
          </a:p>
          <a:p>
            <a:endParaRPr lang="en-US" sz="2400">
              <a:solidFill>
                <a:srgbClr val="505050">
                  <a:lumMod val="75000"/>
                </a:srgbClr>
              </a:solidFill>
              <a:latin typeface="Segoe UI Light"/>
              <a:cs typeface="Segoe UI Semilight" panose="020B0402040204020203" pitchFamily="34" charset="0"/>
            </a:endParaRPr>
          </a:p>
          <a:p>
            <a:r>
              <a:rPr lang="en-US" sz="1600">
                <a:solidFill>
                  <a:srgbClr val="0078D7"/>
                </a:solidFill>
                <a:latin typeface="Segoe UI Semibold" panose="020B0702040204020203" pitchFamily="34" charset="0"/>
                <a:cs typeface="Segoe UI Semibold" panose="020B0702040204020203" pitchFamily="34" charset="0"/>
              </a:rPr>
              <a:t>Félix </a:t>
            </a:r>
            <a:r>
              <a:rPr lang="en-US" sz="1600" err="1">
                <a:solidFill>
                  <a:srgbClr val="0078D7"/>
                </a:solidFill>
                <a:latin typeface="Segoe UI Semibold" panose="020B0702040204020203" pitchFamily="34" charset="0"/>
                <a:cs typeface="Segoe UI Semibold" panose="020B0702040204020203" pitchFamily="34" charset="0"/>
              </a:rPr>
              <a:t>Grévy</a:t>
            </a:r>
            <a:endParaRPr lang="en-US" sz="1600">
              <a:solidFill>
                <a:srgbClr val="0078D7"/>
              </a:solidFill>
              <a:latin typeface="Segoe UI Semibold" panose="020B0702040204020203" pitchFamily="34" charset="0"/>
              <a:cs typeface="Segoe UI Semibold" panose="020B0702040204020203" pitchFamily="34" charset="0"/>
            </a:endParaRPr>
          </a:p>
          <a:p>
            <a:r>
              <a:rPr lang="en-US" sz="1600">
                <a:solidFill>
                  <a:srgbClr val="505050">
                    <a:lumMod val="75000"/>
                  </a:srgbClr>
                </a:solidFill>
                <a:latin typeface="Segoe UI" panose="020B0502040204020203" pitchFamily="34" charset="0"/>
                <a:cs typeface="Segoe UI" panose="020B0502040204020203" pitchFamily="34" charset="0"/>
              </a:rPr>
              <a:t>Global Head of Product Management</a:t>
            </a:r>
          </a:p>
        </p:txBody>
      </p:sp>
      <p:pic>
        <p:nvPicPr>
          <p:cNvPr id="8" name="Picture 7" descr="A person sitting at a desk in front of a computer&#10;&#10;Description automatically generated">
            <a:extLst>
              <a:ext uri="{FF2B5EF4-FFF2-40B4-BE49-F238E27FC236}">
                <a16:creationId xmlns:a16="http://schemas.microsoft.com/office/drawing/2014/main" id="{3B77B49D-BFBB-4ABD-A455-C889F3BE2746}"/>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974"/>
            <a:ext cx="6858000" cy="6856052"/>
          </a:xfrm>
          <a:custGeom>
            <a:avLst/>
            <a:gdLst>
              <a:gd name="connsiteX0" fmla="*/ 0 w 6858000"/>
              <a:gd name="connsiteY0" fmla="*/ 0 h 6856052"/>
              <a:gd name="connsiteX1" fmla="*/ 6858000 w 6858000"/>
              <a:gd name="connsiteY1" fmla="*/ 0 h 6856052"/>
              <a:gd name="connsiteX2" fmla="*/ 6858000 w 6858000"/>
              <a:gd name="connsiteY2" fmla="*/ 6856052 h 6856052"/>
              <a:gd name="connsiteX3" fmla="*/ 0 w 6858000"/>
              <a:gd name="connsiteY3" fmla="*/ 6856052 h 6856052"/>
            </a:gdLst>
            <a:ahLst/>
            <a:cxnLst>
              <a:cxn ang="0">
                <a:pos x="connsiteX0" y="connsiteY0"/>
              </a:cxn>
              <a:cxn ang="0">
                <a:pos x="connsiteX1" y="connsiteY1"/>
              </a:cxn>
              <a:cxn ang="0">
                <a:pos x="connsiteX2" y="connsiteY2"/>
              </a:cxn>
              <a:cxn ang="0">
                <a:pos x="connsiteX3" y="connsiteY3"/>
              </a:cxn>
            </a:cxnLst>
            <a:rect l="l" t="t" r="r" b="b"/>
            <a:pathLst>
              <a:path w="6858000" h="6856052">
                <a:moveTo>
                  <a:pt x="0" y="0"/>
                </a:moveTo>
                <a:lnTo>
                  <a:pt x="6858000" y="0"/>
                </a:lnTo>
                <a:lnTo>
                  <a:pt x="6858000" y="6856052"/>
                </a:lnTo>
                <a:lnTo>
                  <a:pt x="0" y="6856052"/>
                </a:lnTo>
                <a:close/>
              </a:path>
            </a:pathLst>
          </a:custGeom>
        </p:spPr>
      </p:pic>
      <p:sp>
        <p:nvSpPr>
          <p:cNvPr id="9" name="Rectangle 8">
            <a:extLst>
              <a:ext uri="{FF2B5EF4-FFF2-40B4-BE49-F238E27FC236}">
                <a16:creationId xmlns:a16="http://schemas.microsoft.com/office/drawing/2014/main" id="{2ED23958-6B18-4A35-8D58-EC2F43958D3F}"/>
              </a:ext>
            </a:extLst>
          </p:cNvPr>
          <p:cNvSpPr/>
          <p:nvPr/>
        </p:nvSpPr>
        <p:spPr bwMode="auto">
          <a:xfrm>
            <a:off x="0" y="974"/>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5" name="Picture 4" descr="A close up of a logo&#10;&#10;Description automatically generated">
            <a:extLst>
              <a:ext uri="{FF2B5EF4-FFF2-40B4-BE49-F238E27FC236}">
                <a16:creationId xmlns:a16="http://schemas.microsoft.com/office/drawing/2014/main" id="{72611C86-13CB-47ED-B36D-A6A459C096DB}"/>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98124" y="1420238"/>
            <a:ext cx="4017524" cy="4017524"/>
          </a:xfrm>
          <a:prstGeom prst="rect">
            <a:avLst/>
          </a:prstGeom>
        </p:spPr>
      </p:pic>
    </p:spTree>
    <p:extLst>
      <p:ext uri="{BB962C8B-B14F-4D97-AF65-F5344CB8AC3E}">
        <p14:creationId xmlns:p14="http://schemas.microsoft.com/office/powerpoint/2010/main" val="2771953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36" name="Group 135">
            <a:extLst>
              <a:ext uri="{FF2B5EF4-FFF2-40B4-BE49-F238E27FC236}">
                <a16:creationId xmlns:a16="http://schemas.microsoft.com/office/drawing/2014/main" id="{99883C06-8DA9-4521-B7FD-39C2A61C055D}"/>
              </a:ext>
            </a:extLst>
          </p:cNvPr>
          <p:cNvGrpSpPr/>
          <p:nvPr/>
        </p:nvGrpSpPr>
        <p:grpSpPr>
          <a:xfrm>
            <a:off x="1578941" y="705708"/>
            <a:ext cx="9034119" cy="5446585"/>
            <a:chOff x="1578941" y="894661"/>
            <a:chExt cx="9034119" cy="5446585"/>
          </a:xfrm>
        </p:grpSpPr>
        <p:grpSp>
          <p:nvGrpSpPr>
            <p:cNvPr id="55" name="Group 54">
              <a:extLst>
                <a:ext uri="{FF2B5EF4-FFF2-40B4-BE49-F238E27FC236}">
                  <a16:creationId xmlns:a16="http://schemas.microsoft.com/office/drawing/2014/main" id="{07742C0C-FBEF-4606-A177-1AE578D2CB3A}"/>
                </a:ext>
              </a:extLst>
            </p:cNvPr>
            <p:cNvGrpSpPr/>
            <p:nvPr/>
          </p:nvGrpSpPr>
          <p:grpSpPr>
            <a:xfrm>
              <a:off x="3359257" y="4608673"/>
              <a:ext cx="4034080" cy="1732573"/>
              <a:chOff x="2703985" y="3259306"/>
              <a:chExt cx="4034080" cy="1732573"/>
            </a:xfrm>
          </p:grpSpPr>
          <p:sp>
            <p:nvSpPr>
              <p:cNvPr id="140" name="Rectangle: Rounded Corners 139">
                <a:extLst>
                  <a:ext uri="{FF2B5EF4-FFF2-40B4-BE49-F238E27FC236}">
                    <a16:creationId xmlns:a16="http://schemas.microsoft.com/office/drawing/2014/main" id="{BF286566-1F02-4C7C-A073-03FE9C682B68}"/>
                  </a:ext>
                </a:extLst>
              </p:cNvPr>
              <p:cNvSpPr/>
              <p:nvPr/>
            </p:nvSpPr>
            <p:spPr bwMode="auto">
              <a:xfrm>
                <a:off x="2703985" y="3477343"/>
                <a:ext cx="4029212" cy="1514536"/>
              </a:xfrm>
              <a:prstGeom prst="roundRect">
                <a:avLst>
                  <a:gd name="adj" fmla="val 1551"/>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3" name="Group 52">
                <a:extLst>
                  <a:ext uri="{FF2B5EF4-FFF2-40B4-BE49-F238E27FC236}">
                    <a16:creationId xmlns:a16="http://schemas.microsoft.com/office/drawing/2014/main" id="{4A1251ED-44E0-482C-8E63-1DA3F2C1D7FE}"/>
                  </a:ext>
                </a:extLst>
              </p:cNvPr>
              <p:cNvGrpSpPr/>
              <p:nvPr/>
            </p:nvGrpSpPr>
            <p:grpSpPr>
              <a:xfrm>
                <a:off x="2754239" y="3703944"/>
                <a:ext cx="3983826" cy="1123654"/>
                <a:chOff x="2750937" y="3820577"/>
                <a:chExt cx="3983826" cy="1123654"/>
              </a:xfrm>
            </p:grpSpPr>
            <p:grpSp>
              <p:nvGrpSpPr>
                <p:cNvPr id="48" name="Group 47">
                  <a:extLst>
                    <a:ext uri="{FF2B5EF4-FFF2-40B4-BE49-F238E27FC236}">
                      <a16:creationId xmlns:a16="http://schemas.microsoft.com/office/drawing/2014/main" id="{DB430163-F7BA-4344-AED1-6BFADA1579DC}"/>
                    </a:ext>
                  </a:extLst>
                </p:cNvPr>
                <p:cNvGrpSpPr/>
                <p:nvPr/>
              </p:nvGrpSpPr>
              <p:grpSpPr>
                <a:xfrm>
                  <a:off x="5039227" y="3965918"/>
                  <a:ext cx="914400" cy="978313"/>
                  <a:chOff x="4602318" y="3809983"/>
                  <a:chExt cx="914400" cy="978313"/>
                </a:xfrm>
              </p:grpSpPr>
              <p:grpSp>
                <p:nvGrpSpPr>
                  <p:cNvPr id="143" name="Group 142">
                    <a:extLst>
                      <a:ext uri="{FF2B5EF4-FFF2-40B4-BE49-F238E27FC236}">
                        <a16:creationId xmlns:a16="http://schemas.microsoft.com/office/drawing/2014/main" id="{250F8434-E12E-4ADE-8113-D5CD9D24FDB3}"/>
                      </a:ext>
                    </a:extLst>
                  </p:cNvPr>
                  <p:cNvGrpSpPr/>
                  <p:nvPr/>
                </p:nvGrpSpPr>
                <p:grpSpPr>
                  <a:xfrm>
                    <a:off x="4739496" y="4148215"/>
                    <a:ext cx="640081" cy="640081"/>
                    <a:chOff x="7936916" y="4774324"/>
                    <a:chExt cx="457200" cy="457200"/>
                  </a:xfrm>
                </p:grpSpPr>
                <p:pic>
                  <p:nvPicPr>
                    <p:cNvPr id="346" name="Graphic 345">
                      <a:extLst>
                        <a:ext uri="{FF2B5EF4-FFF2-40B4-BE49-F238E27FC236}">
                          <a16:creationId xmlns:a16="http://schemas.microsoft.com/office/drawing/2014/main" id="{239B130B-33D6-4354-8230-A37647A1F28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008182" y="4845590"/>
                      <a:ext cx="314669" cy="314669"/>
                    </a:xfrm>
                    <a:prstGeom prst="rect">
                      <a:avLst/>
                    </a:prstGeom>
                  </p:spPr>
                </p:pic>
                <p:sp>
                  <p:nvSpPr>
                    <p:cNvPr id="347" name="Rectangle: Rounded Corners 346">
                      <a:extLst>
                        <a:ext uri="{FF2B5EF4-FFF2-40B4-BE49-F238E27FC236}">
                          <a16:creationId xmlns:a16="http://schemas.microsoft.com/office/drawing/2014/main" id="{42BCF3A7-4F55-4CD7-9F37-18D817DAA44B}"/>
                        </a:ext>
                      </a:extLst>
                    </p:cNvPr>
                    <p:cNvSpPr/>
                    <p:nvPr/>
                  </p:nvSpPr>
                  <p:spPr bwMode="auto">
                    <a:xfrm>
                      <a:off x="7936916" y="4774324"/>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B4E18F5-424F-4120-AA2D-B65E4EC75835}"/>
                      </a:ext>
                    </a:extLst>
                  </p:cNvPr>
                  <p:cNvSpPr txBox="1"/>
                  <p:nvPr/>
                </p:nvSpPr>
                <p:spPr>
                  <a:xfrm>
                    <a:off x="4602318" y="3809983"/>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Key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Vault</a:t>
                    </a:r>
                  </a:p>
                </p:txBody>
              </p:sp>
            </p:grpSp>
            <p:grpSp>
              <p:nvGrpSpPr>
                <p:cNvPr id="51" name="Group 50">
                  <a:extLst>
                    <a:ext uri="{FF2B5EF4-FFF2-40B4-BE49-F238E27FC236}">
                      <a16:creationId xmlns:a16="http://schemas.microsoft.com/office/drawing/2014/main" id="{F7A9F0F9-7196-4E1F-AB7D-5FD05A312FB7}"/>
                    </a:ext>
                  </a:extLst>
                </p:cNvPr>
                <p:cNvGrpSpPr/>
                <p:nvPr/>
              </p:nvGrpSpPr>
              <p:grpSpPr>
                <a:xfrm>
                  <a:off x="2750937" y="3820577"/>
                  <a:ext cx="914401" cy="1123632"/>
                  <a:chOff x="2750937" y="3682460"/>
                  <a:chExt cx="914401" cy="1123632"/>
                </a:xfrm>
              </p:grpSpPr>
              <p:grpSp>
                <p:nvGrpSpPr>
                  <p:cNvPr id="42" name="Group 41">
                    <a:extLst>
                      <a:ext uri="{FF2B5EF4-FFF2-40B4-BE49-F238E27FC236}">
                        <a16:creationId xmlns:a16="http://schemas.microsoft.com/office/drawing/2014/main" id="{B603EE16-737F-4E49-9F13-25AC4EE1E283}"/>
                      </a:ext>
                    </a:extLst>
                  </p:cNvPr>
                  <p:cNvGrpSpPr/>
                  <p:nvPr/>
                </p:nvGrpSpPr>
                <p:grpSpPr>
                  <a:xfrm>
                    <a:off x="2832970" y="4166013"/>
                    <a:ext cx="640079" cy="640079"/>
                    <a:chOff x="2833913" y="4166022"/>
                    <a:chExt cx="457200" cy="457200"/>
                  </a:xfrm>
                </p:grpSpPr>
                <p:pic>
                  <p:nvPicPr>
                    <p:cNvPr id="147" name="Graphic 146">
                      <a:extLst>
                        <a:ext uri="{FF2B5EF4-FFF2-40B4-BE49-F238E27FC236}">
                          <a16:creationId xmlns:a16="http://schemas.microsoft.com/office/drawing/2014/main" id="{29730373-EEFC-4377-B69E-4672F6668F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907065" y="4239174"/>
                      <a:ext cx="310896" cy="310896"/>
                    </a:xfrm>
                    <a:prstGeom prst="rect">
                      <a:avLst/>
                    </a:prstGeom>
                  </p:spPr>
                </p:pic>
                <p:sp>
                  <p:nvSpPr>
                    <p:cNvPr id="149" name="Rectangle: Rounded Corners 148">
                      <a:extLst>
                        <a:ext uri="{FF2B5EF4-FFF2-40B4-BE49-F238E27FC236}">
                          <a16:creationId xmlns:a16="http://schemas.microsoft.com/office/drawing/2014/main" id="{B08FC1C8-E00B-46A1-A7EA-B2548ACC1041}"/>
                        </a:ext>
                      </a:extLst>
                    </p:cNvPr>
                    <p:cNvSpPr/>
                    <p:nvPr/>
                  </p:nvSpPr>
                  <p:spPr bwMode="auto">
                    <a:xfrm>
                      <a:off x="2833913"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4" name="TextBox 153">
                    <a:extLst>
                      <a:ext uri="{FF2B5EF4-FFF2-40B4-BE49-F238E27FC236}">
                        <a16:creationId xmlns:a16="http://schemas.microsoft.com/office/drawing/2014/main" id="{34B4D21A-ACDA-4425-9263-DE26EA483DB6}"/>
                      </a:ext>
                    </a:extLst>
                  </p:cNvPr>
                  <p:cNvSpPr txBox="1"/>
                  <p:nvPr/>
                </p:nvSpPr>
                <p:spPr>
                  <a:xfrm>
                    <a:off x="2750937" y="3682460"/>
                    <a:ext cx="914401" cy="425297"/>
                  </a:xfrm>
                  <a:prstGeom prst="rect">
                    <a:avLst/>
                  </a:prstGeom>
                  <a:noFill/>
                </p:spPr>
                <p:txBody>
                  <a:bodyPr wrap="square" lIns="0" tIns="0" rIns="0" bIns="0" rtlCol="0" anchor="b">
                    <a:noAutofit/>
                  </a:bodyPr>
                  <a:lstStyle/>
                  <a:p>
                    <a:pPr algn="ctr" defTabSz="932742">
                      <a:spcBef>
                        <a:spcPct val="0"/>
                      </a:spcBef>
                      <a:defRPr/>
                    </a:pPr>
                    <a:r>
                      <a:rPr lang="en-US" sz="1200" dirty="0">
                        <a:ln w="3175">
                          <a:noFill/>
                        </a:ln>
                        <a:solidFill>
                          <a:srgbClr val="FFFFFF"/>
                        </a:solidFill>
                        <a:latin typeface="Segoe UI"/>
                        <a:cs typeface="Segoe UI Semilight" panose="020B0402040204020203" pitchFamily="34" charset="0"/>
                      </a:rPr>
                      <a:t>Azure Cosmos </a:t>
                    </a:r>
                    <a:br>
                      <a:rPr lang="en-US" sz="1200" dirty="0">
                        <a:ln w="3175">
                          <a:noFill/>
                        </a:ln>
                        <a:solidFill>
                          <a:srgbClr val="FFFFFF"/>
                        </a:solidFill>
                        <a:latin typeface="Segoe UI"/>
                        <a:cs typeface="Segoe UI Semilight" panose="020B0402040204020203" pitchFamily="34" charset="0"/>
                      </a:rPr>
                    </a:br>
                    <a:r>
                      <a:rPr lang="en-US" sz="1200" dirty="0">
                        <a:ln w="3175">
                          <a:noFill/>
                        </a:ln>
                        <a:solidFill>
                          <a:srgbClr val="FFFFFF"/>
                        </a:solidFill>
                        <a:latin typeface="Segoe UI"/>
                        <a:cs typeface="Segoe UI Semilight" panose="020B0402040204020203" pitchFamily="34" charset="0"/>
                      </a:rPr>
                      <a:t>DB</a:t>
                    </a:r>
                  </a:p>
                </p:txBody>
              </p:sp>
            </p:grpSp>
            <p:grpSp>
              <p:nvGrpSpPr>
                <p:cNvPr id="50" name="Group 49">
                  <a:extLst>
                    <a:ext uri="{FF2B5EF4-FFF2-40B4-BE49-F238E27FC236}">
                      <a16:creationId xmlns:a16="http://schemas.microsoft.com/office/drawing/2014/main" id="{FE89F810-D891-46C5-8DBA-7EB2E1C4D368}"/>
                    </a:ext>
                  </a:extLst>
                </p:cNvPr>
                <p:cNvGrpSpPr/>
                <p:nvPr/>
              </p:nvGrpSpPr>
              <p:grpSpPr>
                <a:xfrm>
                  <a:off x="3596588" y="3830079"/>
                  <a:ext cx="666372" cy="1114130"/>
                  <a:chOff x="3356482" y="3691962"/>
                  <a:chExt cx="666372" cy="1114130"/>
                </a:xfrm>
              </p:grpSpPr>
              <p:grpSp>
                <p:nvGrpSpPr>
                  <p:cNvPr id="40" name="Group 39">
                    <a:extLst>
                      <a:ext uri="{FF2B5EF4-FFF2-40B4-BE49-F238E27FC236}">
                        <a16:creationId xmlns:a16="http://schemas.microsoft.com/office/drawing/2014/main" id="{C6DBA91C-BB39-46A2-A8B9-D43DE72A04F9}"/>
                      </a:ext>
                    </a:extLst>
                  </p:cNvPr>
                  <p:cNvGrpSpPr/>
                  <p:nvPr/>
                </p:nvGrpSpPr>
                <p:grpSpPr>
                  <a:xfrm>
                    <a:off x="3373999" y="4166013"/>
                    <a:ext cx="640079" cy="640079"/>
                    <a:chOff x="3373694" y="4166022"/>
                    <a:chExt cx="457200" cy="457200"/>
                  </a:xfrm>
                </p:grpSpPr>
                <p:pic>
                  <p:nvPicPr>
                    <p:cNvPr id="148" name="Graphic 147">
                      <a:extLst>
                        <a:ext uri="{FF2B5EF4-FFF2-40B4-BE49-F238E27FC236}">
                          <a16:creationId xmlns:a16="http://schemas.microsoft.com/office/drawing/2014/main" id="{1671A0F5-BFFA-4B88-AAE7-9C8618A9EF3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6846" y="4239174"/>
                      <a:ext cx="310896" cy="310896"/>
                    </a:xfrm>
                    <a:prstGeom prst="rect">
                      <a:avLst/>
                    </a:prstGeom>
                  </p:spPr>
                </p:pic>
                <p:sp>
                  <p:nvSpPr>
                    <p:cNvPr id="150" name="Rectangle: Rounded Corners 149">
                      <a:extLst>
                        <a:ext uri="{FF2B5EF4-FFF2-40B4-BE49-F238E27FC236}">
                          <a16:creationId xmlns:a16="http://schemas.microsoft.com/office/drawing/2014/main" id="{F91AE5F6-520D-4A4B-8BAA-DF49B2C168B2}"/>
                        </a:ext>
                      </a:extLst>
                    </p:cNvPr>
                    <p:cNvSpPr/>
                    <p:nvPr/>
                  </p:nvSpPr>
                  <p:spPr bwMode="auto">
                    <a:xfrm>
                      <a:off x="3373694" y="4166022"/>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55" name="TextBox 154">
                    <a:extLst>
                      <a:ext uri="{FF2B5EF4-FFF2-40B4-BE49-F238E27FC236}">
                        <a16:creationId xmlns:a16="http://schemas.microsoft.com/office/drawing/2014/main" id="{BE157471-4C9F-4711-AFA2-BC1AB5687C9D}"/>
                      </a:ext>
                    </a:extLst>
                  </p:cNvPr>
                  <p:cNvSpPr txBox="1"/>
                  <p:nvPr/>
                </p:nvSpPr>
                <p:spPr>
                  <a:xfrm>
                    <a:off x="3356482" y="3691962"/>
                    <a:ext cx="666372" cy="415795"/>
                  </a:xfrm>
                  <a:prstGeom prst="rect">
                    <a:avLst/>
                  </a:prstGeom>
                  <a:noFill/>
                </p:spPr>
                <p:txBody>
                  <a:bodyPr wrap="square" lIns="0" tIns="0" rIns="0" bIns="0" rtlCol="0" anchor="b">
                    <a:noAutofit/>
                  </a:bodyPr>
                  <a:lstStyle/>
                  <a:p>
                    <a:pPr algn="ctr" defTabSz="932742">
                      <a:spcBef>
                        <a:spcPct val="0"/>
                      </a:spcBef>
                      <a:defRPr/>
                    </a:pPr>
                    <a:r>
                      <a:rPr lang="en-US" sz="1200" dirty="0">
                        <a:ln w="3175">
                          <a:noFill/>
                        </a:ln>
                        <a:solidFill>
                          <a:srgbClr val="FFFFFF"/>
                        </a:solidFill>
                        <a:latin typeface="Segoe UI"/>
                        <a:cs typeface="Segoe UI Semilight" panose="020B0402040204020203" pitchFamily="34" charset="0"/>
                      </a:rPr>
                      <a:t>Azure SQL</a:t>
                    </a:r>
                    <a:br>
                      <a:rPr lang="en-US" sz="1200" dirty="0">
                        <a:ln w="3175">
                          <a:noFill/>
                        </a:ln>
                        <a:solidFill>
                          <a:srgbClr val="FFFFFF"/>
                        </a:solidFill>
                        <a:latin typeface="Segoe UI"/>
                        <a:cs typeface="Segoe UI Semilight" panose="020B0402040204020203" pitchFamily="34" charset="0"/>
                      </a:rPr>
                    </a:br>
                    <a:r>
                      <a:rPr lang="en-US" sz="1200" dirty="0">
                        <a:ln w="3175">
                          <a:noFill/>
                        </a:ln>
                        <a:solidFill>
                          <a:srgbClr val="FFFFFF"/>
                        </a:solidFill>
                        <a:latin typeface="Segoe UI"/>
                        <a:cs typeface="Segoe UI Semilight" panose="020B0402040204020203" pitchFamily="34" charset="0"/>
                      </a:rPr>
                      <a:t>Database</a:t>
                    </a:r>
                  </a:p>
                </p:txBody>
              </p:sp>
            </p:grpSp>
            <p:grpSp>
              <p:nvGrpSpPr>
                <p:cNvPr id="49" name="Group 48">
                  <a:extLst>
                    <a:ext uri="{FF2B5EF4-FFF2-40B4-BE49-F238E27FC236}">
                      <a16:creationId xmlns:a16="http://schemas.microsoft.com/office/drawing/2014/main" id="{7B1518D7-3A36-46BC-8F80-622C23B37E97}"/>
                    </a:ext>
                  </a:extLst>
                </p:cNvPr>
                <p:cNvGrpSpPr/>
                <p:nvPr/>
              </p:nvGrpSpPr>
              <p:grpSpPr>
                <a:xfrm>
                  <a:off x="4258090" y="3966030"/>
                  <a:ext cx="914400" cy="978189"/>
                  <a:chOff x="3780892" y="3840067"/>
                  <a:chExt cx="914400" cy="978189"/>
                </a:xfrm>
              </p:grpSpPr>
              <p:sp>
                <p:nvSpPr>
                  <p:cNvPr id="159" name="TextBox 158">
                    <a:extLst>
                      <a:ext uri="{FF2B5EF4-FFF2-40B4-BE49-F238E27FC236}">
                        <a16:creationId xmlns:a16="http://schemas.microsoft.com/office/drawing/2014/main" id="{75D34029-866A-4985-BC6C-ABB4E0831373}"/>
                      </a:ext>
                    </a:extLst>
                  </p:cNvPr>
                  <p:cNvSpPr txBox="1"/>
                  <p:nvPr/>
                </p:nvSpPr>
                <p:spPr>
                  <a:xfrm>
                    <a:off x="3780892" y="3840067"/>
                    <a:ext cx="914400" cy="276999"/>
                  </a:xfrm>
                  <a:prstGeom prst="rect">
                    <a:avLst/>
                  </a:prstGeom>
                  <a:noFill/>
                </p:spPr>
                <p:txBody>
                  <a:bodyPr wrap="square" lIns="0" tIns="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Application </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Insights</a:t>
                    </a:r>
                  </a:p>
                </p:txBody>
              </p:sp>
              <p:grpSp>
                <p:nvGrpSpPr>
                  <p:cNvPr id="21" name="Group 20">
                    <a:extLst>
                      <a:ext uri="{FF2B5EF4-FFF2-40B4-BE49-F238E27FC236}">
                        <a16:creationId xmlns:a16="http://schemas.microsoft.com/office/drawing/2014/main" id="{883D67FD-E8C5-4A80-967D-187C57B3EA7E}"/>
                      </a:ext>
                    </a:extLst>
                  </p:cNvPr>
                  <p:cNvGrpSpPr/>
                  <p:nvPr/>
                </p:nvGrpSpPr>
                <p:grpSpPr>
                  <a:xfrm>
                    <a:off x="3918052" y="4178176"/>
                    <a:ext cx="640080" cy="640080"/>
                    <a:chOff x="4007905" y="4178176"/>
                    <a:chExt cx="457200" cy="457200"/>
                  </a:xfrm>
                </p:grpSpPr>
                <p:sp>
                  <p:nvSpPr>
                    <p:cNvPr id="166" name="Rectangle: Rounded Corners 165">
                      <a:extLst>
                        <a:ext uri="{FF2B5EF4-FFF2-40B4-BE49-F238E27FC236}">
                          <a16:creationId xmlns:a16="http://schemas.microsoft.com/office/drawing/2014/main" id="{8E7E0B36-92C8-4D60-A16B-5C0E045F3276}"/>
                        </a:ext>
                      </a:extLst>
                    </p:cNvPr>
                    <p:cNvSpPr/>
                    <p:nvPr/>
                  </p:nvSpPr>
                  <p:spPr bwMode="auto">
                    <a:xfrm>
                      <a:off x="4007905" y="417817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1" name="Graphic 170">
                      <a:extLst>
                        <a:ext uri="{FF2B5EF4-FFF2-40B4-BE49-F238E27FC236}">
                          <a16:creationId xmlns:a16="http://schemas.microsoft.com/office/drawing/2014/main" id="{CE89872A-F196-4248-8D44-07BF2A832D2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081057" y="4251328"/>
                      <a:ext cx="310896" cy="310896"/>
                    </a:xfrm>
                    <a:prstGeom prst="rect">
                      <a:avLst/>
                    </a:prstGeom>
                  </p:spPr>
                </p:pic>
              </p:grpSp>
            </p:grpSp>
            <p:grpSp>
              <p:nvGrpSpPr>
                <p:cNvPr id="20" name="Group 19">
                  <a:extLst>
                    <a:ext uri="{FF2B5EF4-FFF2-40B4-BE49-F238E27FC236}">
                      <a16:creationId xmlns:a16="http://schemas.microsoft.com/office/drawing/2014/main" id="{5757E4E0-31CA-4732-9534-7C6DED75E159}"/>
                    </a:ext>
                  </a:extLst>
                </p:cNvPr>
                <p:cNvGrpSpPr/>
                <p:nvPr/>
              </p:nvGrpSpPr>
              <p:grpSpPr>
                <a:xfrm>
                  <a:off x="5820363" y="3868652"/>
                  <a:ext cx="914400" cy="1075556"/>
                  <a:chOff x="5307179" y="4195224"/>
                  <a:chExt cx="914400" cy="1075556"/>
                </a:xfrm>
              </p:grpSpPr>
              <p:grpSp>
                <p:nvGrpSpPr>
                  <p:cNvPr id="19" name="Group 18">
                    <a:extLst>
                      <a:ext uri="{FF2B5EF4-FFF2-40B4-BE49-F238E27FC236}">
                        <a16:creationId xmlns:a16="http://schemas.microsoft.com/office/drawing/2014/main" id="{3D9FDC5B-882E-4CC9-BD2F-BDB45BF2871D}"/>
                      </a:ext>
                    </a:extLst>
                  </p:cNvPr>
                  <p:cNvGrpSpPr/>
                  <p:nvPr/>
                </p:nvGrpSpPr>
                <p:grpSpPr>
                  <a:xfrm>
                    <a:off x="5444327" y="4630701"/>
                    <a:ext cx="640079" cy="640079"/>
                    <a:chOff x="5431671" y="4630711"/>
                    <a:chExt cx="457200" cy="457200"/>
                  </a:xfrm>
                </p:grpSpPr>
                <p:pic>
                  <p:nvPicPr>
                    <p:cNvPr id="341" name="Graphic 340">
                      <a:extLst>
                        <a:ext uri="{FF2B5EF4-FFF2-40B4-BE49-F238E27FC236}">
                          <a16:creationId xmlns:a16="http://schemas.microsoft.com/office/drawing/2014/main" id="{24965B01-6D18-4A08-9C42-18AC874E1E8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504826" y="4703321"/>
                      <a:ext cx="310896" cy="310896"/>
                    </a:xfrm>
                    <a:prstGeom prst="rect">
                      <a:avLst/>
                    </a:prstGeom>
                  </p:spPr>
                </p:pic>
                <p:sp>
                  <p:nvSpPr>
                    <p:cNvPr id="342" name="Rectangle: Rounded Corners 341">
                      <a:extLst>
                        <a:ext uri="{FF2B5EF4-FFF2-40B4-BE49-F238E27FC236}">
                          <a16:creationId xmlns:a16="http://schemas.microsoft.com/office/drawing/2014/main" id="{CCDA8233-6CB6-412B-8259-ECEAF0F497AB}"/>
                        </a:ext>
                      </a:extLst>
                    </p:cNvPr>
                    <p:cNvSpPr/>
                    <p:nvPr/>
                  </p:nvSpPr>
                  <p:spPr bwMode="auto">
                    <a:xfrm>
                      <a:off x="5431671" y="4630711"/>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3" name="TextBox 342">
                    <a:extLst>
                      <a:ext uri="{FF2B5EF4-FFF2-40B4-BE49-F238E27FC236}">
                        <a16:creationId xmlns:a16="http://schemas.microsoft.com/office/drawing/2014/main" id="{B7F0CD6C-5190-4FAA-AAA9-8396674753E5}"/>
                      </a:ext>
                    </a:extLst>
                  </p:cNvPr>
                  <p:cNvSpPr txBox="1"/>
                  <p:nvPr/>
                </p:nvSpPr>
                <p:spPr>
                  <a:xfrm>
                    <a:off x="5307179" y="4195224"/>
                    <a:ext cx="914400" cy="378565"/>
                  </a:xfrm>
                  <a:prstGeom prst="rect">
                    <a:avLst/>
                  </a:prstGeom>
                  <a:noFill/>
                </p:spPr>
                <p:txBody>
                  <a:bodyPr wrap="square" lIns="0" tIns="45720" rIns="0" bIns="0" rtlCol="0" anchor="b">
                    <a:no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Log</a:t>
                    </a:r>
                    <a:br>
                      <a:rPr lang="en-US" sz="1200">
                        <a:ln w="3175">
                          <a:noFill/>
                        </a:ln>
                        <a:solidFill>
                          <a:srgbClr val="FFFFFF"/>
                        </a:solidFill>
                        <a:latin typeface="Segoe UI"/>
                        <a:cs typeface="Segoe UI Semilight" panose="020B0402040204020203" pitchFamily="34" charset="0"/>
                      </a:rPr>
                    </a:br>
                    <a:r>
                      <a:rPr lang="en-US" sz="1200">
                        <a:ln w="3175">
                          <a:noFill/>
                        </a:ln>
                        <a:solidFill>
                          <a:srgbClr val="FFFFFF"/>
                        </a:solidFill>
                        <a:latin typeface="Segoe UI"/>
                        <a:cs typeface="Segoe UI Semilight" panose="020B0402040204020203" pitchFamily="34" charset="0"/>
                      </a:rPr>
                      <a:t>Analytics</a:t>
                    </a:r>
                  </a:p>
                </p:txBody>
              </p:sp>
            </p:grpSp>
          </p:grpSp>
          <p:sp>
            <p:nvSpPr>
              <p:cNvPr id="179" name="TextBox 178">
                <a:extLst>
                  <a:ext uri="{FF2B5EF4-FFF2-40B4-BE49-F238E27FC236}">
                    <a16:creationId xmlns:a16="http://schemas.microsoft.com/office/drawing/2014/main" id="{97C1EB81-C9B1-48F8-81C2-CB02016C9CEC}"/>
                  </a:ext>
                </a:extLst>
              </p:cNvPr>
              <p:cNvSpPr txBox="1"/>
              <p:nvPr/>
            </p:nvSpPr>
            <p:spPr>
              <a:xfrm>
                <a:off x="2703985" y="3259306"/>
                <a:ext cx="983390" cy="166199"/>
              </a:xfrm>
              <a:prstGeom prst="rect">
                <a:avLst/>
              </a:prstGeom>
              <a:noFill/>
            </p:spPr>
            <p:txBody>
              <a:bodyPr wrap="square" lIns="0" tIns="0" rIns="0" bIns="0" rtlCol="0" anchor="b">
                <a:spAutoFit/>
              </a:bodyPr>
              <a:lstStyle/>
              <a:p>
                <a:pPr defTabSz="932742">
                  <a:lnSpc>
                    <a:spcPct val="90000"/>
                  </a:lnSpc>
                  <a:spcBef>
                    <a:spcPct val="0"/>
                  </a:spcBef>
                  <a:spcAft>
                    <a:spcPts val="600"/>
                  </a:spcAft>
                  <a:defRPr/>
                </a:pPr>
                <a:r>
                  <a:rPr lang="en-US" sz="1200" dirty="0">
                    <a:ln w="3175">
                      <a:noFill/>
                    </a:ln>
                    <a:solidFill>
                      <a:srgbClr val="FFFFFF"/>
                    </a:solidFill>
                    <a:latin typeface="Segoe UI"/>
                    <a:cs typeface="Segoe UI Semilight" panose="020B0402040204020203" pitchFamily="34" charset="0"/>
                  </a:rPr>
                  <a:t>Infrastructure</a:t>
                </a:r>
              </a:p>
            </p:txBody>
          </p:sp>
        </p:grpSp>
        <p:sp>
          <p:nvSpPr>
            <p:cNvPr id="180" name="Rectangle: Rounded Corners 179">
              <a:extLst>
                <a:ext uri="{FF2B5EF4-FFF2-40B4-BE49-F238E27FC236}">
                  <a16:creationId xmlns:a16="http://schemas.microsoft.com/office/drawing/2014/main" id="{714A7639-171E-4799-ADA2-C8875CE23EF5}"/>
                </a:ext>
              </a:extLst>
            </p:cNvPr>
            <p:cNvSpPr/>
            <p:nvPr/>
          </p:nvSpPr>
          <p:spPr bwMode="auto">
            <a:xfrm>
              <a:off x="3367427" y="2374116"/>
              <a:ext cx="3231445" cy="1464085"/>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1" name="TextBox 180">
              <a:extLst>
                <a:ext uri="{FF2B5EF4-FFF2-40B4-BE49-F238E27FC236}">
                  <a16:creationId xmlns:a16="http://schemas.microsoft.com/office/drawing/2014/main" id="{49793FBD-3370-4D0C-8C46-1438F58D4B64}"/>
                </a:ext>
              </a:extLst>
            </p:cNvPr>
            <p:cNvSpPr txBox="1"/>
            <p:nvPr/>
          </p:nvSpPr>
          <p:spPr>
            <a:xfrm>
              <a:off x="3367427" y="2152069"/>
              <a:ext cx="2163090" cy="166199"/>
            </a:xfrm>
            <a:prstGeom prst="rect">
              <a:avLst/>
            </a:prstGeom>
            <a:noFill/>
          </p:spPr>
          <p:txBody>
            <a:bodyPr wrap="square" lIns="0" tIns="0" rIns="0" bIns="0" rtlCol="0" anchor="b">
              <a:spAutoFit/>
            </a:bodyPr>
            <a:lstStyle/>
            <a:p>
              <a:pPr>
                <a:lnSpc>
                  <a:spcPct val="90000"/>
                </a:lnSpc>
                <a:spcAft>
                  <a:spcPts val="600"/>
                </a:spcAft>
              </a:pPr>
              <a:r>
                <a:rPr lang="en-US" sz="1200">
                  <a:ln w="3175">
                    <a:noFill/>
                  </a:ln>
                  <a:solidFill>
                    <a:srgbClr val="FFFFFF"/>
                  </a:solidFill>
                  <a:latin typeface="Segoe UI"/>
                  <a:cs typeface="Segoe UI Semilight" panose="020B0402040204020203" pitchFamily="34" charset="0"/>
                </a:rPr>
                <a:t>Azure Kubernetes Service (AKS)</a:t>
              </a:r>
            </a:p>
          </p:txBody>
        </p:sp>
        <p:sp>
          <p:nvSpPr>
            <p:cNvPr id="182" name="Rectangle: Rounded Corners 181">
              <a:extLst>
                <a:ext uri="{FF2B5EF4-FFF2-40B4-BE49-F238E27FC236}">
                  <a16:creationId xmlns:a16="http://schemas.microsoft.com/office/drawing/2014/main" id="{8979E428-9AA1-4335-B2C5-847B7A5B6C5E}"/>
                </a:ext>
              </a:extLst>
            </p:cNvPr>
            <p:cNvSpPr/>
            <p:nvPr/>
          </p:nvSpPr>
          <p:spPr bwMode="auto">
            <a:xfrm>
              <a:off x="3489185"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Rounded Corners 182">
              <a:extLst>
                <a:ext uri="{FF2B5EF4-FFF2-40B4-BE49-F238E27FC236}">
                  <a16:creationId xmlns:a16="http://schemas.microsoft.com/office/drawing/2014/main" id="{5F846D6D-4ED7-4BE0-A1DE-EC51AEEF60D4}"/>
                </a:ext>
              </a:extLst>
            </p:cNvPr>
            <p:cNvSpPr/>
            <p:nvPr/>
          </p:nvSpPr>
          <p:spPr bwMode="auto">
            <a:xfrm>
              <a:off x="4028966"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4" name="Rectangle: Rounded Corners 183">
              <a:extLst>
                <a:ext uri="{FF2B5EF4-FFF2-40B4-BE49-F238E27FC236}">
                  <a16:creationId xmlns:a16="http://schemas.microsoft.com/office/drawing/2014/main" id="{7B93D521-F11E-4018-956D-947EE462185D}"/>
                </a:ext>
              </a:extLst>
            </p:cNvPr>
            <p:cNvSpPr/>
            <p:nvPr/>
          </p:nvSpPr>
          <p:spPr bwMode="auto">
            <a:xfrm>
              <a:off x="5293961"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5" name="TextBox 184">
              <a:extLst>
                <a:ext uri="{FF2B5EF4-FFF2-40B4-BE49-F238E27FC236}">
                  <a16:creationId xmlns:a16="http://schemas.microsoft.com/office/drawing/2014/main" id="{A7A41BD5-225D-4D33-841A-F62779856CB9}"/>
                </a:ext>
              </a:extLst>
            </p:cNvPr>
            <p:cNvSpPr txBox="1"/>
            <p:nvPr/>
          </p:nvSpPr>
          <p:spPr>
            <a:xfrm>
              <a:off x="4977075" y="3406364"/>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sp>
          <p:nvSpPr>
            <p:cNvPr id="187" name="Rectangle: Rounded Corners 186">
              <a:extLst>
                <a:ext uri="{FF2B5EF4-FFF2-40B4-BE49-F238E27FC236}">
                  <a16:creationId xmlns:a16="http://schemas.microsoft.com/office/drawing/2014/main" id="{FE1DFE8A-E089-48C3-9ADC-7135A2398999}"/>
                </a:ext>
              </a:extLst>
            </p:cNvPr>
            <p:cNvSpPr/>
            <p:nvPr/>
          </p:nvSpPr>
          <p:spPr bwMode="auto">
            <a:xfrm>
              <a:off x="4568748" y="3247013"/>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8" name="TextBox 187">
              <a:extLst>
                <a:ext uri="{FF2B5EF4-FFF2-40B4-BE49-F238E27FC236}">
                  <a16:creationId xmlns:a16="http://schemas.microsoft.com/office/drawing/2014/main" id="{DF5C5DC5-2843-4FB9-86C9-EAFBE737E57D}"/>
                </a:ext>
              </a:extLst>
            </p:cNvPr>
            <p:cNvSpPr txBox="1"/>
            <p:nvPr/>
          </p:nvSpPr>
          <p:spPr>
            <a:xfrm>
              <a:off x="3351088"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0" name="TextBox 189">
              <a:extLst>
                <a:ext uri="{FF2B5EF4-FFF2-40B4-BE49-F238E27FC236}">
                  <a16:creationId xmlns:a16="http://schemas.microsoft.com/office/drawing/2014/main" id="{0E79D038-47AB-45A7-95AB-B87B5D5B9729}"/>
                </a:ext>
              </a:extLst>
            </p:cNvPr>
            <p:cNvSpPr txBox="1"/>
            <p:nvPr/>
          </p:nvSpPr>
          <p:spPr>
            <a:xfrm>
              <a:off x="3892119" y="3050249"/>
              <a:ext cx="731520"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1" name="TextBox 190">
              <a:extLst>
                <a:ext uri="{FF2B5EF4-FFF2-40B4-BE49-F238E27FC236}">
                  <a16:creationId xmlns:a16="http://schemas.microsoft.com/office/drawing/2014/main" id="{90B77EC5-18D8-4EC8-893A-D7521B4618DC}"/>
                </a:ext>
              </a:extLst>
            </p:cNvPr>
            <p:cNvSpPr txBox="1"/>
            <p:nvPr/>
          </p:nvSpPr>
          <p:spPr>
            <a:xfrm>
              <a:off x="4511432"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sp>
          <p:nvSpPr>
            <p:cNvPr id="192" name="TextBox 191">
              <a:extLst>
                <a:ext uri="{FF2B5EF4-FFF2-40B4-BE49-F238E27FC236}">
                  <a16:creationId xmlns:a16="http://schemas.microsoft.com/office/drawing/2014/main" id="{CFD52967-BEF1-43C9-82BF-916C661300AA}"/>
                </a:ext>
              </a:extLst>
            </p:cNvPr>
            <p:cNvSpPr txBox="1"/>
            <p:nvPr/>
          </p:nvSpPr>
          <p:spPr>
            <a:xfrm>
              <a:off x="5233649" y="3050249"/>
              <a:ext cx="580348" cy="138499"/>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VM</a:t>
              </a:r>
            </a:p>
          </p:txBody>
        </p:sp>
        <p:pic>
          <p:nvPicPr>
            <p:cNvPr id="193" name="Graphic 192">
              <a:extLst>
                <a:ext uri="{FF2B5EF4-FFF2-40B4-BE49-F238E27FC236}">
                  <a16:creationId xmlns:a16="http://schemas.microsoft.com/office/drawing/2014/main" id="{95756E62-ACFE-4431-9BCC-BDF18D3A4E6B}"/>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562337" y="3320165"/>
              <a:ext cx="310896" cy="310896"/>
            </a:xfrm>
            <a:prstGeom prst="rect">
              <a:avLst/>
            </a:prstGeom>
          </p:spPr>
        </p:pic>
        <p:pic>
          <p:nvPicPr>
            <p:cNvPr id="194" name="Graphic 193">
              <a:extLst>
                <a:ext uri="{FF2B5EF4-FFF2-40B4-BE49-F238E27FC236}">
                  <a16:creationId xmlns:a16="http://schemas.microsoft.com/office/drawing/2014/main" id="{2364D5C9-0EE3-41BA-93E6-105741B1A4BD}"/>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102118" y="3320165"/>
              <a:ext cx="310896" cy="310896"/>
            </a:xfrm>
            <a:prstGeom prst="rect">
              <a:avLst/>
            </a:prstGeom>
          </p:spPr>
        </p:pic>
        <p:pic>
          <p:nvPicPr>
            <p:cNvPr id="195" name="Graphic 194">
              <a:extLst>
                <a:ext uri="{FF2B5EF4-FFF2-40B4-BE49-F238E27FC236}">
                  <a16:creationId xmlns:a16="http://schemas.microsoft.com/office/drawing/2014/main" id="{775BAB60-807E-4CFF-B838-287BFC470357}"/>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641900" y="3320165"/>
              <a:ext cx="310896" cy="310896"/>
            </a:xfrm>
            <a:prstGeom prst="rect">
              <a:avLst/>
            </a:prstGeom>
          </p:spPr>
        </p:pic>
        <p:pic>
          <p:nvPicPr>
            <p:cNvPr id="196" name="Graphic 195">
              <a:extLst>
                <a:ext uri="{FF2B5EF4-FFF2-40B4-BE49-F238E27FC236}">
                  <a16:creationId xmlns:a16="http://schemas.microsoft.com/office/drawing/2014/main" id="{0B308139-E6B9-48B9-90D3-E2441F315BF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367113" y="3320165"/>
              <a:ext cx="310896" cy="310896"/>
            </a:xfrm>
            <a:prstGeom prst="rect">
              <a:avLst/>
            </a:prstGeom>
          </p:spPr>
        </p:pic>
        <p:sp>
          <p:nvSpPr>
            <p:cNvPr id="198" name="Rectangle: Rounded Corners 197">
              <a:extLst>
                <a:ext uri="{FF2B5EF4-FFF2-40B4-BE49-F238E27FC236}">
                  <a16:creationId xmlns:a16="http://schemas.microsoft.com/office/drawing/2014/main" id="{E86C94A4-BED9-429A-8FDD-C44B2F56B91B}"/>
                </a:ext>
              </a:extLst>
            </p:cNvPr>
            <p:cNvSpPr/>
            <p:nvPr/>
          </p:nvSpPr>
          <p:spPr bwMode="auto">
            <a:xfrm>
              <a:off x="5100804"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sp>
          <p:nvSpPr>
            <p:cNvPr id="199" name="TextBox 198">
              <a:extLst>
                <a:ext uri="{FF2B5EF4-FFF2-40B4-BE49-F238E27FC236}">
                  <a16:creationId xmlns:a16="http://schemas.microsoft.com/office/drawing/2014/main" id="{196F214C-1D40-4350-AB5E-8A90925068BF}"/>
                </a:ext>
              </a:extLst>
            </p:cNvPr>
            <p:cNvSpPr txBox="1"/>
            <p:nvPr/>
          </p:nvSpPr>
          <p:spPr>
            <a:xfrm>
              <a:off x="4801193" y="2579151"/>
              <a:ext cx="365760" cy="138499"/>
            </a:xfrm>
            <a:prstGeom prst="rect">
              <a:avLst/>
            </a:prstGeom>
            <a:noFill/>
          </p:spPr>
          <p:txBody>
            <a:bodyPr wrap="square" lIns="0" tIns="0" rIns="0" bIns="0" rtlCol="0" anchor="ctr">
              <a:noAutofit/>
            </a:bodyPr>
            <a:lstStyle/>
            <a:p>
              <a:pPr algn="ctr"/>
              <a:r>
                <a:rPr lang="en-US" sz="1000" b="1">
                  <a:solidFill>
                    <a:schemeClr val="bg1"/>
                  </a:solidFill>
                </a:rPr>
                <a:t>…</a:t>
              </a:r>
            </a:p>
          </p:txBody>
        </p:sp>
        <p:grpSp>
          <p:nvGrpSpPr>
            <p:cNvPr id="67" name="Group 66">
              <a:extLst>
                <a:ext uri="{FF2B5EF4-FFF2-40B4-BE49-F238E27FC236}">
                  <a16:creationId xmlns:a16="http://schemas.microsoft.com/office/drawing/2014/main" id="{376BCDE2-209F-4B19-B7A3-51D473358464}"/>
                </a:ext>
              </a:extLst>
            </p:cNvPr>
            <p:cNvGrpSpPr/>
            <p:nvPr/>
          </p:nvGrpSpPr>
          <p:grpSpPr>
            <a:xfrm>
              <a:off x="1578941" y="3401017"/>
              <a:ext cx="731520" cy="910711"/>
              <a:chOff x="1092167" y="4784623"/>
              <a:chExt cx="731520" cy="910711"/>
            </a:xfrm>
          </p:grpSpPr>
          <p:sp>
            <p:nvSpPr>
              <p:cNvPr id="333" name="TextBox 332">
                <a:extLst>
                  <a:ext uri="{FF2B5EF4-FFF2-40B4-BE49-F238E27FC236}">
                    <a16:creationId xmlns:a16="http://schemas.microsoft.com/office/drawing/2014/main" id="{72D3E707-F92A-474E-A3A6-E2EF5B549E3C}"/>
                  </a:ext>
                </a:extLst>
              </p:cNvPr>
              <p:cNvSpPr txBox="1"/>
              <p:nvPr/>
            </p:nvSpPr>
            <p:spPr>
              <a:xfrm>
                <a:off x="1092167" y="4784623"/>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GitHub</a:t>
                </a:r>
              </a:p>
            </p:txBody>
          </p:sp>
          <p:grpSp>
            <p:nvGrpSpPr>
              <p:cNvPr id="64" name="Group 63">
                <a:extLst>
                  <a:ext uri="{FF2B5EF4-FFF2-40B4-BE49-F238E27FC236}">
                    <a16:creationId xmlns:a16="http://schemas.microsoft.com/office/drawing/2014/main" id="{8FFD19FA-4A6F-4D74-B50B-7B74406D7BC1}"/>
                  </a:ext>
                </a:extLst>
              </p:cNvPr>
              <p:cNvGrpSpPr/>
              <p:nvPr/>
            </p:nvGrpSpPr>
            <p:grpSpPr>
              <a:xfrm>
                <a:off x="1137887" y="5055254"/>
                <a:ext cx="640080" cy="640080"/>
                <a:chOff x="1206467" y="5055254"/>
                <a:chExt cx="457200" cy="457200"/>
              </a:xfrm>
            </p:grpSpPr>
            <p:sp>
              <p:nvSpPr>
                <p:cNvPr id="332" name="Rectangle: Rounded Corners 331">
                  <a:extLst>
                    <a:ext uri="{FF2B5EF4-FFF2-40B4-BE49-F238E27FC236}">
                      <a16:creationId xmlns:a16="http://schemas.microsoft.com/office/drawing/2014/main" id="{FBDE1B66-C8EC-4BE5-8F97-9A4D83528B35}"/>
                    </a:ext>
                  </a:extLst>
                </p:cNvPr>
                <p:cNvSpPr/>
                <p:nvPr/>
              </p:nvSpPr>
              <p:spPr bwMode="auto">
                <a:xfrm>
                  <a:off x="1206467" y="5055254"/>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4" name="Picture 4" descr="Image result for github logo white">
                  <a:extLst>
                    <a:ext uri="{FF2B5EF4-FFF2-40B4-BE49-F238E27FC236}">
                      <a16:creationId xmlns:a16="http://schemas.microsoft.com/office/drawing/2014/main" id="{D3BC65F2-F275-4536-8550-DD528759028D}"/>
                    </a:ext>
                  </a:extLst>
                </p:cNvPr>
                <p:cNvPicPr>
                  <a:picLocks noChangeAspect="1" noChangeArrowheads="1"/>
                </p:cNvPicPr>
                <p:nvPr/>
              </p:nvPicPr>
              <p:blipFill>
                <a:blip r:embed="rId15" cstate="hqprint">
                  <a:extLst>
                    <a:ext uri="{28A0092B-C50C-407E-A947-70E740481C1C}">
                      <a14:useLocalDpi xmlns:a14="http://schemas.microsoft.com/office/drawing/2010/main"/>
                    </a:ext>
                  </a:extLst>
                </a:blip>
                <a:srcRect/>
                <a:stretch>
                  <a:fillRect/>
                </a:stretch>
              </p:blipFill>
              <p:spPr bwMode="auto">
                <a:xfrm>
                  <a:off x="1279619" y="5128406"/>
                  <a:ext cx="310896" cy="310896"/>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3" name="Connector: Elbow 202">
              <a:extLst>
                <a:ext uri="{FF2B5EF4-FFF2-40B4-BE49-F238E27FC236}">
                  <a16:creationId xmlns:a16="http://schemas.microsoft.com/office/drawing/2014/main" id="{A5DAE44B-CCA8-4A24-9B70-16373D84850C}"/>
                </a:ext>
              </a:extLst>
            </p:cNvPr>
            <p:cNvCxnSpPr>
              <a:stCxn id="330" idx="3"/>
              <a:endCxn id="198" idx="2"/>
            </p:cNvCxnSpPr>
            <p:nvPr/>
          </p:nvCxnSpPr>
          <p:spPr>
            <a:xfrm flipV="1">
              <a:off x="3090368" y="2762700"/>
              <a:ext cx="2335615" cy="161620"/>
            </a:xfrm>
            <a:prstGeom prst="bentConnector2">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7739622D-517B-4A9B-B833-B476E2F16DC1}"/>
                </a:ext>
              </a:extLst>
            </p:cNvPr>
            <p:cNvGrpSpPr/>
            <p:nvPr/>
          </p:nvGrpSpPr>
          <p:grpSpPr>
            <a:xfrm>
              <a:off x="2430448" y="2167450"/>
              <a:ext cx="679760" cy="1076904"/>
              <a:chOff x="1924466" y="1705960"/>
              <a:chExt cx="679760" cy="1076904"/>
            </a:xfrm>
          </p:grpSpPr>
          <p:grpSp>
            <p:nvGrpSpPr>
              <p:cNvPr id="75" name="Group 74">
                <a:extLst>
                  <a:ext uri="{FF2B5EF4-FFF2-40B4-BE49-F238E27FC236}">
                    <a16:creationId xmlns:a16="http://schemas.microsoft.com/office/drawing/2014/main" id="{4EF86AF8-4690-454D-B6FA-E6AE45EA50AE}"/>
                  </a:ext>
                </a:extLst>
              </p:cNvPr>
              <p:cNvGrpSpPr/>
              <p:nvPr/>
            </p:nvGrpSpPr>
            <p:grpSpPr>
              <a:xfrm>
                <a:off x="1944302" y="2142785"/>
                <a:ext cx="640079" cy="640079"/>
                <a:chOff x="1974462" y="2142790"/>
                <a:chExt cx="457200" cy="457200"/>
              </a:xfrm>
            </p:grpSpPr>
            <p:pic>
              <p:nvPicPr>
                <p:cNvPr id="329" name="Graphic 328">
                  <a:extLst>
                    <a:ext uri="{FF2B5EF4-FFF2-40B4-BE49-F238E27FC236}">
                      <a16:creationId xmlns:a16="http://schemas.microsoft.com/office/drawing/2014/main" id="{331213B9-A980-400E-8C9D-AE2AE1A7019F}"/>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2047614" y="2215942"/>
                  <a:ext cx="310896" cy="310896"/>
                </a:xfrm>
                <a:prstGeom prst="rect">
                  <a:avLst/>
                </a:prstGeom>
              </p:spPr>
            </p:pic>
            <p:sp>
              <p:nvSpPr>
                <p:cNvPr id="330" name="Rectangle: Rounded Corners 329">
                  <a:extLst>
                    <a:ext uri="{FF2B5EF4-FFF2-40B4-BE49-F238E27FC236}">
                      <a16:creationId xmlns:a16="http://schemas.microsoft.com/office/drawing/2014/main" id="{6D4588EC-959F-4D82-868A-A4153C7AF83B}"/>
                    </a:ext>
                  </a:extLst>
                </p:cNvPr>
                <p:cNvSpPr/>
                <p:nvPr/>
              </p:nvSpPr>
              <p:spPr bwMode="auto">
                <a:xfrm>
                  <a:off x="1974462" y="2142790"/>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1" name="TextBox 330">
                <a:extLst>
                  <a:ext uri="{FF2B5EF4-FFF2-40B4-BE49-F238E27FC236}">
                    <a16:creationId xmlns:a16="http://schemas.microsoft.com/office/drawing/2014/main" id="{9EEB55DF-CB49-4097-AF89-DC0A1F6FFACA}"/>
                  </a:ext>
                </a:extLst>
              </p:cNvPr>
              <p:cNvSpPr txBox="1"/>
              <p:nvPr/>
            </p:nvSpPr>
            <p:spPr>
              <a:xfrm>
                <a:off x="1924466" y="1705960"/>
                <a:ext cx="679760" cy="378565"/>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Active Directory</a:t>
                </a:r>
              </a:p>
            </p:txBody>
          </p:sp>
        </p:grpSp>
        <p:cxnSp>
          <p:nvCxnSpPr>
            <p:cNvPr id="211" name="Straight Connector 210">
              <a:extLst>
                <a:ext uri="{FF2B5EF4-FFF2-40B4-BE49-F238E27FC236}">
                  <a16:creationId xmlns:a16="http://schemas.microsoft.com/office/drawing/2014/main" id="{759EC8E0-5006-435E-9304-52C3502F8483}"/>
                </a:ext>
              </a:extLst>
            </p:cNvPr>
            <p:cNvCxnSpPr>
              <a:cxnSpLocks/>
            </p:cNvCxnSpPr>
            <p:nvPr/>
          </p:nvCxnSpPr>
          <p:spPr>
            <a:xfrm>
              <a:off x="3813108" y="2764513"/>
              <a:ext cx="0" cy="159193"/>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869B0E7C-3149-42D7-A3AF-EC8EC271B5BE}"/>
                </a:ext>
              </a:extLst>
            </p:cNvPr>
            <p:cNvCxnSpPr>
              <a:cxnSpLocks/>
            </p:cNvCxnSpPr>
            <p:nvPr/>
          </p:nvCxnSpPr>
          <p:spPr>
            <a:xfrm>
              <a:off x="4542163" y="2764513"/>
              <a:ext cx="0" cy="162272"/>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13" name="Rectangle: Rounded Corners 212">
              <a:extLst>
                <a:ext uri="{FF2B5EF4-FFF2-40B4-BE49-F238E27FC236}">
                  <a16:creationId xmlns:a16="http://schemas.microsoft.com/office/drawing/2014/main" id="{BE9D2D3C-9E33-4103-B341-7B7FAC42AED4}"/>
                </a:ext>
              </a:extLst>
            </p:cNvPr>
            <p:cNvSpPr/>
            <p:nvPr/>
          </p:nvSpPr>
          <p:spPr bwMode="auto">
            <a:xfrm>
              <a:off x="3487930"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ea typeface="Segoe UI" pitchFamily="34" charset="0"/>
                  <a:cs typeface="Segoe UI" pitchFamily="34" charset="0"/>
                </a:rPr>
                <a:t>Namespace</a:t>
              </a:r>
            </a:p>
          </p:txBody>
        </p:sp>
        <p:sp>
          <p:nvSpPr>
            <p:cNvPr id="214" name="Rectangle: Rounded Corners 213">
              <a:extLst>
                <a:ext uri="{FF2B5EF4-FFF2-40B4-BE49-F238E27FC236}">
                  <a16:creationId xmlns:a16="http://schemas.microsoft.com/office/drawing/2014/main" id="{A987DBF9-AEBE-4D2B-A4D5-A1F228536308}"/>
                </a:ext>
              </a:extLst>
            </p:cNvPr>
            <p:cNvSpPr/>
            <p:nvPr/>
          </p:nvSpPr>
          <p:spPr bwMode="auto">
            <a:xfrm>
              <a:off x="4216985" y="2534100"/>
              <a:ext cx="650357" cy="228600"/>
            </a:xfrm>
            <a:prstGeom prst="roundRect">
              <a:avLst>
                <a:gd name="adj" fmla="val 1551"/>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800">
                  <a:solidFill>
                    <a:schemeClr val="bg1"/>
                  </a:solidFill>
                  <a:cs typeface="Segoe UI" pitchFamily="34" charset="0"/>
                </a:rPr>
                <a:t>Namespace</a:t>
              </a:r>
            </a:p>
          </p:txBody>
        </p:sp>
        <p:grpSp>
          <p:nvGrpSpPr>
            <p:cNvPr id="80" name="Group 79">
              <a:extLst>
                <a:ext uri="{FF2B5EF4-FFF2-40B4-BE49-F238E27FC236}">
                  <a16:creationId xmlns:a16="http://schemas.microsoft.com/office/drawing/2014/main" id="{EA644F4A-DDAA-4A27-82B8-6907CBF1566E}"/>
                </a:ext>
              </a:extLst>
            </p:cNvPr>
            <p:cNvGrpSpPr/>
            <p:nvPr/>
          </p:nvGrpSpPr>
          <p:grpSpPr>
            <a:xfrm>
              <a:off x="5958786" y="940828"/>
              <a:ext cx="640079" cy="864542"/>
              <a:chOff x="2597444" y="292725"/>
              <a:chExt cx="640079" cy="864542"/>
            </a:xfrm>
          </p:grpSpPr>
          <p:grpSp>
            <p:nvGrpSpPr>
              <p:cNvPr id="78" name="Group 77">
                <a:extLst>
                  <a:ext uri="{FF2B5EF4-FFF2-40B4-BE49-F238E27FC236}">
                    <a16:creationId xmlns:a16="http://schemas.microsoft.com/office/drawing/2014/main" id="{EE80715E-0077-4140-9316-8E600590C7B5}"/>
                  </a:ext>
                </a:extLst>
              </p:cNvPr>
              <p:cNvGrpSpPr/>
              <p:nvPr/>
            </p:nvGrpSpPr>
            <p:grpSpPr>
              <a:xfrm>
                <a:off x="2597444" y="517188"/>
                <a:ext cx="640079" cy="640079"/>
                <a:chOff x="2627606" y="517189"/>
                <a:chExt cx="457200" cy="457200"/>
              </a:xfrm>
            </p:grpSpPr>
            <p:pic>
              <p:nvPicPr>
                <p:cNvPr id="305" name="Graphic 304">
                  <a:extLst>
                    <a:ext uri="{FF2B5EF4-FFF2-40B4-BE49-F238E27FC236}">
                      <a16:creationId xmlns:a16="http://schemas.microsoft.com/office/drawing/2014/main" id="{0A92BDF3-35F7-451B-803A-F3AFBB5CC7A2}"/>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2700758" y="590341"/>
                  <a:ext cx="310896" cy="310896"/>
                </a:xfrm>
                <a:prstGeom prst="rect">
                  <a:avLst/>
                </a:prstGeom>
              </p:spPr>
            </p:pic>
            <p:sp>
              <p:nvSpPr>
                <p:cNvPr id="306" name="Rectangle: Rounded Corners 305">
                  <a:extLst>
                    <a:ext uri="{FF2B5EF4-FFF2-40B4-BE49-F238E27FC236}">
                      <a16:creationId xmlns:a16="http://schemas.microsoft.com/office/drawing/2014/main" id="{3D9DBDFF-E80E-4C7A-898E-5B5EE290BF14}"/>
                    </a:ext>
                  </a:extLst>
                </p:cNvPr>
                <p:cNvSpPr/>
                <p:nvPr/>
              </p:nvSpPr>
              <p:spPr bwMode="auto">
                <a:xfrm>
                  <a:off x="2627606" y="517189"/>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7" name="TextBox 306">
                <a:extLst>
                  <a:ext uri="{FF2B5EF4-FFF2-40B4-BE49-F238E27FC236}">
                    <a16:creationId xmlns:a16="http://schemas.microsoft.com/office/drawing/2014/main" id="{CDFCDC87-3D90-464E-8AD0-8846B0B13FD8}"/>
                  </a:ext>
                </a:extLst>
              </p:cNvPr>
              <p:cNvSpPr txBox="1"/>
              <p:nvPr/>
            </p:nvSpPr>
            <p:spPr>
              <a:xfrm>
                <a:off x="2627316" y="292725"/>
                <a:ext cx="580348" cy="166199"/>
              </a:xfrm>
              <a:prstGeom prst="rect">
                <a:avLst/>
              </a:prstGeom>
              <a:noFill/>
            </p:spPr>
            <p:txBody>
              <a:bodyPr wrap="square" lIns="0" tIns="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ACR</a:t>
                </a:r>
              </a:p>
            </p:txBody>
          </p:sp>
        </p:grpSp>
        <p:grpSp>
          <p:nvGrpSpPr>
            <p:cNvPr id="228" name="Group 227">
              <a:extLst>
                <a:ext uri="{FF2B5EF4-FFF2-40B4-BE49-F238E27FC236}">
                  <a16:creationId xmlns:a16="http://schemas.microsoft.com/office/drawing/2014/main" id="{C83A4A4E-ADC4-4EF5-A223-30F3F2FA7506}"/>
                </a:ext>
              </a:extLst>
            </p:cNvPr>
            <p:cNvGrpSpPr/>
            <p:nvPr/>
          </p:nvGrpSpPr>
          <p:grpSpPr>
            <a:xfrm>
              <a:off x="5929222" y="2802293"/>
              <a:ext cx="612123" cy="901920"/>
              <a:chOff x="10643191" y="2116866"/>
              <a:chExt cx="612123" cy="901920"/>
            </a:xfrm>
          </p:grpSpPr>
          <p:sp>
            <p:nvSpPr>
              <p:cNvPr id="289" name="Rectangle: Rounded Corners 288">
                <a:extLst>
                  <a:ext uri="{FF2B5EF4-FFF2-40B4-BE49-F238E27FC236}">
                    <a16:creationId xmlns:a16="http://schemas.microsoft.com/office/drawing/2014/main" id="{4711662D-BB40-4A72-9BD5-91F893BC5A7A}"/>
                  </a:ext>
                </a:extLst>
              </p:cNvPr>
              <p:cNvSpPr/>
              <p:nvPr/>
            </p:nvSpPr>
            <p:spPr bwMode="auto">
              <a:xfrm>
                <a:off x="10721139" y="256158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0" name="TextBox 289">
                <a:extLst>
                  <a:ext uri="{FF2B5EF4-FFF2-40B4-BE49-F238E27FC236}">
                    <a16:creationId xmlns:a16="http://schemas.microsoft.com/office/drawing/2014/main" id="{D9A97686-2604-4B57-AE8F-0D78502A454E}"/>
                  </a:ext>
                </a:extLst>
              </p:cNvPr>
              <p:cNvSpPr txBox="1"/>
              <p:nvPr/>
            </p:nvSpPr>
            <p:spPr>
              <a:xfrm>
                <a:off x="10643191" y="2116866"/>
                <a:ext cx="612123" cy="387798"/>
              </a:xfrm>
              <a:prstGeom prst="rect">
                <a:avLst/>
              </a:prstGeom>
              <a:noFill/>
            </p:spPr>
            <p:txBody>
              <a:bodyPr wrap="square" lIns="0" tIns="0" rIns="0" bIns="0" rtlCol="0" anchor="b">
                <a:spAutoFit/>
              </a:bodyPr>
              <a:lstStyle/>
              <a:p>
                <a:pPr algn="ctr">
                  <a:lnSpc>
                    <a:spcPct val="90000"/>
                  </a:lnSpc>
                  <a:spcAft>
                    <a:spcPts val="600"/>
                  </a:spcAft>
                </a:pPr>
                <a:r>
                  <a:rPr lang="en-US" sz="1000">
                    <a:solidFill>
                      <a:schemeClr val="bg1"/>
                    </a:solidFill>
                  </a:rPr>
                  <a:t>Load Balancer</a:t>
                </a:r>
                <a:br>
                  <a:rPr lang="en-US" sz="1000">
                    <a:solidFill>
                      <a:schemeClr val="bg1"/>
                    </a:solidFill>
                  </a:rPr>
                </a:br>
                <a:r>
                  <a:rPr lang="en-US" sz="800" i="1">
                    <a:solidFill>
                      <a:schemeClr val="bg1"/>
                    </a:solidFill>
                  </a:rPr>
                  <a:t>Internal</a:t>
                </a:r>
                <a:endParaRPr lang="en-US" sz="1000" i="1">
                  <a:solidFill>
                    <a:schemeClr val="bg1"/>
                  </a:solidFill>
                </a:endParaRPr>
              </a:p>
            </p:txBody>
          </p:sp>
          <p:pic>
            <p:nvPicPr>
              <p:cNvPr id="296" name="Graphic 295">
                <a:extLst>
                  <a:ext uri="{FF2B5EF4-FFF2-40B4-BE49-F238E27FC236}">
                    <a16:creationId xmlns:a16="http://schemas.microsoft.com/office/drawing/2014/main" id="{A3F24C7A-6AC6-498E-BA57-07D284AC1ED0}"/>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10794291" y="2634738"/>
                <a:ext cx="310896" cy="310896"/>
              </a:xfrm>
              <a:prstGeom prst="rect">
                <a:avLst/>
              </a:prstGeom>
            </p:spPr>
          </p:pic>
        </p:grpSp>
        <p:grpSp>
          <p:nvGrpSpPr>
            <p:cNvPr id="17" name="Group 16">
              <a:extLst>
                <a:ext uri="{FF2B5EF4-FFF2-40B4-BE49-F238E27FC236}">
                  <a16:creationId xmlns:a16="http://schemas.microsoft.com/office/drawing/2014/main" id="{D0D17C67-899C-4344-92C1-54A1E2538D12}"/>
                </a:ext>
              </a:extLst>
            </p:cNvPr>
            <p:cNvGrpSpPr/>
            <p:nvPr/>
          </p:nvGrpSpPr>
          <p:grpSpPr>
            <a:xfrm>
              <a:off x="7939381" y="5065305"/>
              <a:ext cx="723780" cy="1112490"/>
              <a:chOff x="6222861" y="3697278"/>
              <a:chExt cx="723780" cy="1112490"/>
            </a:xfrm>
          </p:grpSpPr>
          <p:grpSp>
            <p:nvGrpSpPr>
              <p:cNvPr id="16" name="Group 15">
                <a:extLst>
                  <a:ext uri="{FF2B5EF4-FFF2-40B4-BE49-F238E27FC236}">
                    <a16:creationId xmlns:a16="http://schemas.microsoft.com/office/drawing/2014/main" id="{9BB6958C-B3B6-42A3-B53B-4BEEFF6EE961}"/>
                  </a:ext>
                </a:extLst>
              </p:cNvPr>
              <p:cNvGrpSpPr/>
              <p:nvPr/>
            </p:nvGrpSpPr>
            <p:grpSpPr>
              <a:xfrm>
                <a:off x="6264696" y="4169689"/>
                <a:ext cx="640079" cy="640079"/>
                <a:chOff x="6270346" y="4169698"/>
                <a:chExt cx="457200" cy="457200"/>
              </a:xfrm>
            </p:grpSpPr>
            <p:pic>
              <p:nvPicPr>
                <p:cNvPr id="267" name="Graphic 266">
                  <a:extLst>
                    <a:ext uri="{FF2B5EF4-FFF2-40B4-BE49-F238E27FC236}">
                      <a16:creationId xmlns:a16="http://schemas.microsoft.com/office/drawing/2014/main" id="{6E1A9742-C8A5-449C-A51D-32E53FA06946}"/>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6343499" y="4242850"/>
                  <a:ext cx="310896" cy="310896"/>
                </a:xfrm>
                <a:prstGeom prst="rect">
                  <a:avLst/>
                </a:prstGeom>
              </p:spPr>
            </p:pic>
            <p:sp>
              <p:nvSpPr>
                <p:cNvPr id="270" name="Rectangle: Rounded Corners 269">
                  <a:extLst>
                    <a:ext uri="{FF2B5EF4-FFF2-40B4-BE49-F238E27FC236}">
                      <a16:creationId xmlns:a16="http://schemas.microsoft.com/office/drawing/2014/main" id="{8C07BDE5-62E5-4E04-985B-C8EFD324A951}"/>
                    </a:ext>
                  </a:extLst>
                </p:cNvPr>
                <p:cNvSpPr/>
                <p:nvPr/>
              </p:nvSpPr>
              <p:spPr bwMode="auto">
                <a:xfrm>
                  <a:off x="6270346" y="4169698"/>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72" name="TextBox 271">
                <a:extLst>
                  <a:ext uri="{FF2B5EF4-FFF2-40B4-BE49-F238E27FC236}">
                    <a16:creationId xmlns:a16="http://schemas.microsoft.com/office/drawing/2014/main" id="{3836407A-D25D-497B-B242-0000A6456C78}"/>
                  </a:ext>
                </a:extLst>
              </p:cNvPr>
              <p:cNvSpPr txBox="1"/>
              <p:nvPr/>
            </p:nvSpPr>
            <p:spPr>
              <a:xfrm>
                <a:off x="6222861" y="3697278"/>
                <a:ext cx="723780" cy="415498"/>
              </a:xfrm>
              <a:prstGeom prst="rect">
                <a:avLst/>
              </a:prstGeom>
              <a:noFill/>
            </p:spPr>
            <p:txBody>
              <a:bodyPr wrap="square" lIns="0" tIns="4572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Container Monitor</a:t>
                </a:r>
              </a:p>
            </p:txBody>
          </p:sp>
        </p:grpSp>
        <p:grpSp>
          <p:nvGrpSpPr>
            <p:cNvPr id="121" name="Group 120">
              <a:extLst>
                <a:ext uri="{FF2B5EF4-FFF2-40B4-BE49-F238E27FC236}">
                  <a16:creationId xmlns:a16="http://schemas.microsoft.com/office/drawing/2014/main" id="{1CFFA288-274C-496D-BAF1-DFBC43D063D9}"/>
                </a:ext>
              </a:extLst>
            </p:cNvPr>
            <p:cNvGrpSpPr/>
            <p:nvPr/>
          </p:nvGrpSpPr>
          <p:grpSpPr>
            <a:xfrm>
              <a:off x="7935351" y="3613512"/>
              <a:ext cx="708946" cy="1075567"/>
              <a:chOff x="8655948" y="3173473"/>
              <a:chExt cx="708946" cy="1075567"/>
            </a:xfrm>
          </p:grpSpPr>
          <p:sp>
            <p:nvSpPr>
              <p:cNvPr id="265" name="TextBox 264">
                <a:extLst>
                  <a:ext uri="{FF2B5EF4-FFF2-40B4-BE49-F238E27FC236}">
                    <a16:creationId xmlns:a16="http://schemas.microsoft.com/office/drawing/2014/main" id="{23E8EDB6-9F22-44A2-8980-13128C6A836E}"/>
                  </a:ext>
                </a:extLst>
              </p:cNvPr>
              <p:cNvSpPr txBox="1"/>
              <p:nvPr/>
            </p:nvSpPr>
            <p:spPr>
              <a:xfrm>
                <a:off x="8655948" y="3173473"/>
                <a:ext cx="708946" cy="378565"/>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On-prem services</a:t>
                </a:r>
              </a:p>
            </p:txBody>
          </p:sp>
          <p:grpSp>
            <p:nvGrpSpPr>
              <p:cNvPr id="120" name="Group 119">
                <a:extLst>
                  <a:ext uri="{FF2B5EF4-FFF2-40B4-BE49-F238E27FC236}">
                    <a16:creationId xmlns:a16="http://schemas.microsoft.com/office/drawing/2014/main" id="{B81AD07F-5AEC-4BA6-9FCD-4D2851F1C024}"/>
                  </a:ext>
                </a:extLst>
              </p:cNvPr>
              <p:cNvGrpSpPr/>
              <p:nvPr/>
            </p:nvGrpSpPr>
            <p:grpSpPr>
              <a:xfrm>
                <a:off x="8690381" y="3608960"/>
                <a:ext cx="640080" cy="640080"/>
                <a:chOff x="8717522" y="3608960"/>
                <a:chExt cx="457200" cy="457200"/>
              </a:xfrm>
            </p:grpSpPr>
            <p:sp>
              <p:nvSpPr>
                <p:cNvPr id="262" name="Rectangle: Rounded Corners 261">
                  <a:extLst>
                    <a:ext uri="{FF2B5EF4-FFF2-40B4-BE49-F238E27FC236}">
                      <a16:creationId xmlns:a16="http://schemas.microsoft.com/office/drawing/2014/main" id="{F20F667F-6731-4805-8292-BACB05CCB36A}"/>
                    </a:ext>
                  </a:extLst>
                </p:cNvPr>
                <p:cNvSpPr/>
                <p:nvPr/>
              </p:nvSpPr>
              <p:spPr bwMode="auto">
                <a:xfrm>
                  <a:off x="8717522" y="3608960"/>
                  <a:ext cx="457200" cy="457200"/>
                </a:xfrm>
                <a:prstGeom prst="roundRect">
                  <a:avLst>
                    <a:gd name="adj" fmla="val 5334"/>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6" name="Graphic 265">
                  <a:extLst>
                    <a:ext uri="{FF2B5EF4-FFF2-40B4-BE49-F238E27FC236}">
                      <a16:creationId xmlns:a16="http://schemas.microsoft.com/office/drawing/2014/main" id="{DC9E7207-5D9E-4329-8B17-272AE2F51259}"/>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8790674" y="3682112"/>
                  <a:ext cx="310896" cy="310896"/>
                </a:xfrm>
                <a:prstGeom prst="rect">
                  <a:avLst/>
                </a:prstGeom>
              </p:spPr>
            </p:pic>
          </p:grpSp>
        </p:grpSp>
        <p:sp>
          <p:nvSpPr>
            <p:cNvPr id="239" name="TextBox 238">
              <a:extLst>
                <a:ext uri="{FF2B5EF4-FFF2-40B4-BE49-F238E27FC236}">
                  <a16:creationId xmlns:a16="http://schemas.microsoft.com/office/drawing/2014/main" id="{3C918700-F2AE-4476-B00F-03FD8FFB4293}"/>
                </a:ext>
              </a:extLst>
            </p:cNvPr>
            <p:cNvSpPr txBox="1"/>
            <p:nvPr/>
          </p:nvSpPr>
          <p:spPr>
            <a:xfrm>
              <a:off x="6976896" y="3593710"/>
              <a:ext cx="580348" cy="276999"/>
            </a:xfrm>
            <a:prstGeom prst="rect">
              <a:avLst/>
            </a:prstGeom>
            <a:noFill/>
          </p:spPr>
          <p:txBody>
            <a:bodyPr wrap="square" lIns="0" tIns="0" rIns="0" bIns="0" rtlCol="0" anchor="b">
              <a:spAutoFit/>
            </a:bodyPr>
            <a:lstStyle/>
            <a:p>
              <a:pPr algn="ctr">
                <a:lnSpc>
                  <a:spcPct val="90000"/>
                </a:lnSpc>
                <a:spcAft>
                  <a:spcPts val="600"/>
                </a:spcAft>
              </a:pPr>
              <a:r>
                <a:rPr lang="en-US" sz="1000" i="1">
                  <a:solidFill>
                    <a:schemeClr val="bg1"/>
                  </a:solidFill>
                </a:rPr>
                <a:t>Express Routes</a:t>
              </a:r>
            </a:p>
          </p:txBody>
        </p:sp>
        <p:sp>
          <p:nvSpPr>
            <p:cNvPr id="241" name="TextBox 240">
              <a:extLst>
                <a:ext uri="{FF2B5EF4-FFF2-40B4-BE49-F238E27FC236}">
                  <a16:creationId xmlns:a16="http://schemas.microsoft.com/office/drawing/2014/main" id="{CD5CA786-AD5B-4BF4-85DB-0DF746F51BDB}"/>
                </a:ext>
              </a:extLst>
            </p:cNvPr>
            <p:cNvSpPr txBox="1"/>
            <p:nvPr/>
          </p:nvSpPr>
          <p:spPr>
            <a:xfrm>
              <a:off x="6831316" y="2243620"/>
              <a:ext cx="580348" cy="276999"/>
            </a:xfrm>
            <a:prstGeom prst="rect">
              <a:avLst/>
            </a:prstGeom>
            <a:noFill/>
          </p:spPr>
          <p:txBody>
            <a:bodyPr wrap="square" lIns="0" tIns="0" rIns="0" bIns="0" rtlCol="0" anchor="b">
              <a:spAutoFit/>
            </a:bodyPr>
            <a:lstStyle/>
            <a:p>
              <a:pPr>
                <a:lnSpc>
                  <a:spcPct val="90000"/>
                </a:lnSpc>
                <a:spcAft>
                  <a:spcPts val="600"/>
                </a:spcAft>
              </a:pPr>
              <a:r>
                <a:rPr lang="en-US" sz="1000" i="1">
                  <a:solidFill>
                    <a:schemeClr val="bg1"/>
                  </a:solidFill>
                </a:rPr>
                <a:t>Virtual Network</a:t>
              </a:r>
            </a:p>
          </p:txBody>
        </p:sp>
        <p:grpSp>
          <p:nvGrpSpPr>
            <p:cNvPr id="15" name="Group 14">
              <a:extLst>
                <a:ext uri="{FF2B5EF4-FFF2-40B4-BE49-F238E27FC236}">
                  <a16:creationId xmlns:a16="http://schemas.microsoft.com/office/drawing/2014/main" id="{F8274B28-D022-4A86-B0E7-F2A30146EA7F}"/>
                </a:ext>
              </a:extLst>
            </p:cNvPr>
            <p:cNvGrpSpPr/>
            <p:nvPr/>
          </p:nvGrpSpPr>
          <p:grpSpPr>
            <a:xfrm>
              <a:off x="8905100" y="2170952"/>
              <a:ext cx="761312" cy="1066334"/>
              <a:chOff x="10082685" y="678762"/>
              <a:chExt cx="761312" cy="1066334"/>
            </a:xfrm>
          </p:grpSpPr>
          <p:sp>
            <p:nvSpPr>
              <p:cNvPr id="353" name="TextBox 352">
                <a:extLst>
                  <a:ext uri="{FF2B5EF4-FFF2-40B4-BE49-F238E27FC236}">
                    <a16:creationId xmlns:a16="http://schemas.microsoft.com/office/drawing/2014/main" id="{46E9D70B-D7D4-4E23-A387-D546E307895A}"/>
                  </a:ext>
                </a:extLst>
              </p:cNvPr>
              <p:cNvSpPr txBox="1"/>
              <p:nvPr/>
            </p:nvSpPr>
            <p:spPr>
              <a:xfrm>
                <a:off x="10082685" y="678762"/>
                <a:ext cx="761312" cy="369332"/>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API </a:t>
                </a:r>
                <a:br>
                  <a:rPr lang="en-US" sz="1200">
                    <a:ln w="3175">
                      <a:noFill/>
                    </a:ln>
                    <a:solidFill>
                      <a:srgbClr val="FFFFFF"/>
                    </a:solidFill>
                    <a:latin typeface="Segoe UI"/>
                    <a:cs typeface="Segoe UI Semilight" panose="020B0402040204020203" pitchFamily="34" charset="0"/>
                  </a:rPr>
                </a:br>
                <a:r>
                  <a:rPr lang="en-US" sz="1200" err="1">
                    <a:ln w="3175">
                      <a:noFill/>
                    </a:ln>
                    <a:solidFill>
                      <a:srgbClr val="FFFFFF"/>
                    </a:solidFill>
                    <a:latin typeface="Segoe UI"/>
                    <a:cs typeface="Segoe UI Semilight" panose="020B0402040204020203" pitchFamily="34" charset="0"/>
                  </a:rPr>
                  <a:t>Mgmt</a:t>
                </a:r>
                <a:endParaRPr lang="en-US" sz="1200">
                  <a:ln w="3175">
                    <a:noFill/>
                  </a:ln>
                  <a:solidFill>
                    <a:srgbClr val="FFFFFF"/>
                  </a:solidFill>
                  <a:latin typeface="Segoe UI"/>
                  <a:cs typeface="Segoe UI Semilight" panose="020B0402040204020203" pitchFamily="34" charset="0"/>
                </a:endParaRPr>
              </a:p>
            </p:txBody>
          </p:sp>
          <p:grpSp>
            <p:nvGrpSpPr>
              <p:cNvPr id="9" name="Group 8">
                <a:extLst>
                  <a:ext uri="{FF2B5EF4-FFF2-40B4-BE49-F238E27FC236}">
                    <a16:creationId xmlns:a16="http://schemas.microsoft.com/office/drawing/2014/main" id="{ED7854CA-DBF9-40B8-84CF-B035316C04FE}"/>
                  </a:ext>
                </a:extLst>
              </p:cNvPr>
              <p:cNvGrpSpPr/>
              <p:nvPr/>
            </p:nvGrpSpPr>
            <p:grpSpPr>
              <a:xfrm>
                <a:off x="10143301" y="1105016"/>
                <a:ext cx="640080" cy="640080"/>
                <a:chOff x="10217812" y="1105016"/>
                <a:chExt cx="457200" cy="457200"/>
              </a:xfrm>
            </p:grpSpPr>
            <p:sp>
              <p:nvSpPr>
                <p:cNvPr id="352" name="Rectangle: Rounded Corners 351">
                  <a:extLst>
                    <a:ext uri="{FF2B5EF4-FFF2-40B4-BE49-F238E27FC236}">
                      <a16:creationId xmlns:a16="http://schemas.microsoft.com/office/drawing/2014/main" id="{641A4357-6D09-469E-826A-71D065DB51FD}"/>
                    </a:ext>
                  </a:extLst>
                </p:cNvPr>
                <p:cNvSpPr/>
                <p:nvPr/>
              </p:nvSpPr>
              <p:spPr bwMode="auto">
                <a:xfrm>
                  <a:off x="10217812"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54" name="Graphic 353">
                  <a:extLst>
                    <a:ext uri="{FF2B5EF4-FFF2-40B4-BE49-F238E27FC236}">
                      <a16:creationId xmlns:a16="http://schemas.microsoft.com/office/drawing/2014/main" id="{CBC8D560-D965-4FE9-BB90-73B41484E816}"/>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0290964" y="1178168"/>
                  <a:ext cx="310896" cy="310896"/>
                </a:xfrm>
                <a:prstGeom prst="rect">
                  <a:avLst/>
                </a:prstGeom>
              </p:spPr>
            </p:pic>
          </p:grpSp>
        </p:grpSp>
        <p:grpSp>
          <p:nvGrpSpPr>
            <p:cNvPr id="13" name="Group 12">
              <a:extLst>
                <a:ext uri="{FF2B5EF4-FFF2-40B4-BE49-F238E27FC236}">
                  <a16:creationId xmlns:a16="http://schemas.microsoft.com/office/drawing/2014/main" id="{E0964381-405E-4797-BB75-B638CE0A25EF}"/>
                </a:ext>
              </a:extLst>
            </p:cNvPr>
            <p:cNvGrpSpPr/>
            <p:nvPr/>
          </p:nvGrpSpPr>
          <p:grpSpPr>
            <a:xfrm>
              <a:off x="7953645" y="2017064"/>
              <a:ext cx="640080" cy="1220222"/>
              <a:chOff x="9538131" y="524874"/>
              <a:chExt cx="640080" cy="1220222"/>
            </a:xfrm>
          </p:grpSpPr>
          <p:sp>
            <p:nvSpPr>
              <p:cNvPr id="356" name="TextBox 355">
                <a:extLst>
                  <a:ext uri="{FF2B5EF4-FFF2-40B4-BE49-F238E27FC236}">
                    <a16:creationId xmlns:a16="http://schemas.microsoft.com/office/drawing/2014/main" id="{E50D5B50-0156-43A4-A98F-11D295ACF109}"/>
                  </a:ext>
                </a:extLst>
              </p:cNvPr>
              <p:cNvSpPr txBox="1"/>
              <p:nvPr/>
            </p:nvSpPr>
            <p:spPr>
              <a:xfrm>
                <a:off x="9552110" y="524874"/>
                <a:ext cx="612123" cy="523220"/>
              </a:xfrm>
              <a:prstGeom prst="rect">
                <a:avLst/>
              </a:prstGeom>
              <a:noFill/>
            </p:spPr>
            <p:txBody>
              <a:bodyPr wrap="square" lIns="0" tIns="0" rIns="0" bIns="0" rtlCol="0" anchor="b">
                <a:spAutoFit/>
              </a:bodyPr>
              <a:lstStyle/>
              <a:p>
                <a:pPr algn="ctr" defTabSz="932742">
                  <a:spcBef>
                    <a:spcPct val="0"/>
                  </a:spcBef>
                  <a:defRPr/>
                </a:pPr>
                <a:r>
                  <a:rPr lang="en-US" sz="1200">
                    <a:ln w="3175">
                      <a:noFill/>
                    </a:ln>
                    <a:solidFill>
                      <a:srgbClr val="FFFFFF"/>
                    </a:solidFill>
                    <a:latin typeface="Segoe UI"/>
                    <a:cs typeface="Segoe UI Semilight" panose="020B0402040204020203" pitchFamily="34" charset="0"/>
                  </a:rPr>
                  <a:t>Load Balancer</a:t>
                </a:r>
                <a:br>
                  <a:rPr lang="en-US" sz="1200">
                    <a:ln w="3175">
                      <a:noFill/>
                    </a:ln>
                    <a:solidFill>
                      <a:srgbClr val="FFFFFF"/>
                    </a:solidFill>
                    <a:latin typeface="Segoe UI"/>
                    <a:cs typeface="Segoe UI Semilight" panose="020B0402040204020203" pitchFamily="34" charset="0"/>
                  </a:rPr>
                </a:br>
                <a:r>
                  <a:rPr lang="en-US" sz="1000" i="1">
                    <a:ln w="3175">
                      <a:noFill/>
                    </a:ln>
                    <a:solidFill>
                      <a:srgbClr val="FFFFFF"/>
                    </a:solidFill>
                    <a:latin typeface="Segoe UI"/>
                    <a:cs typeface="Segoe UI Semilight" panose="020B0402040204020203" pitchFamily="34" charset="0"/>
                  </a:rPr>
                  <a:t>External</a:t>
                </a:r>
              </a:p>
            </p:txBody>
          </p:sp>
          <p:grpSp>
            <p:nvGrpSpPr>
              <p:cNvPr id="11" name="Group 10">
                <a:extLst>
                  <a:ext uri="{FF2B5EF4-FFF2-40B4-BE49-F238E27FC236}">
                    <a16:creationId xmlns:a16="http://schemas.microsoft.com/office/drawing/2014/main" id="{DA5498DA-8974-46C8-A976-4F618C277F22}"/>
                  </a:ext>
                </a:extLst>
              </p:cNvPr>
              <p:cNvGrpSpPr/>
              <p:nvPr/>
            </p:nvGrpSpPr>
            <p:grpSpPr>
              <a:xfrm>
                <a:off x="9538131" y="1105016"/>
                <a:ext cx="640080" cy="640080"/>
                <a:chOff x="9577105" y="1105016"/>
                <a:chExt cx="457200" cy="457200"/>
              </a:xfrm>
            </p:grpSpPr>
            <p:sp>
              <p:nvSpPr>
                <p:cNvPr id="355" name="Rectangle: Rounded Corners 354">
                  <a:extLst>
                    <a:ext uri="{FF2B5EF4-FFF2-40B4-BE49-F238E27FC236}">
                      <a16:creationId xmlns:a16="http://schemas.microsoft.com/office/drawing/2014/main" id="{3159B564-4D9A-4C15-856D-DBD131D46CA3}"/>
                    </a:ext>
                  </a:extLst>
                </p:cNvPr>
                <p:cNvSpPr/>
                <p:nvPr/>
              </p:nvSpPr>
              <p:spPr bwMode="auto">
                <a:xfrm>
                  <a:off x="9577105" y="1105016"/>
                  <a:ext cx="457200" cy="45720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7" name="Graphic 356">
                  <a:extLst>
                    <a:ext uri="{FF2B5EF4-FFF2-40B4-BE49-F238E27FC236}">
                      <a16:creationId xmlns:a16="http://schemas.microsoft.com/office/drawing/2014/main" id="{7ACBFAE3-2FE2-4AE4-8FE8-E08D0450159A}"/>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9650257" y="1178168"/>
                  <a:ext cx="310896" cy="310896"/>
                </a:xfrm>
                <a:prstGeom prst="rect">
                  <a:avLst/>
                </a:prstGeom>
              </p:spPr>
            </p:pic>
          </p:grpSp>
        </p:grpSp>
        <p:cxnSp>
          <p:nvCxnSpPr>
            <p:cNvPr id="358" name="Straight Arrow Connector 357">
              <a:extLst>
                <a:ext uri="{FF2B5EF4-FFF2-40B4-BE49-F238E27FC236}">
                  <a16:creationId xmlns:a16="http://schemas.microsoft.com/office/drawing/2014/main" id="{3059F2D7-6697-4B2A-9AA9-F1C1B6A817BE}"/>
                </a:ext>
              </a:extLst>
            </p:cNvPr>
            <p:cNvCxnSpPr>
              <a:cxnSpLocks/>
              <a:stCxn id="342" idx="3"/>
              <a:endCxn id="270" idx="1"/>
            </p:cNvCxnSpPr>
            <p:nvPr/>
          </p:nvCxnSpPr>
          <p:spPr>
            <a:xfrm>
              <a:off x="7256177" y="5856913"/>
              <a:ext cx="725053" cy="85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F577B0E7-C808-408C-9F84-2A06A02815EC}"/>
                </a:ext>
              </a:extLst>
            </p:cNvPr>
            <p:cNvGrpSpPr/>
            <p:nvPr/>
          </p:nvGrpSpPr>
          <p:grpSpPr>
            <a:xfrm>
              <a:off x="1578941" y="5267446"/>
              <a:ext cx="1780972" cy="910711"/>
              <a:chOff x="1735460" y="4188316"/>
              <a:chExt cx="1780972" cy="910711"/>
            </a:xfrm>
          </p:grpSpPr>
          <p:grpSp>
            <p:nvGrpSpPr>
              <p:cNvPr id="63" name="Group 62">
                <a:extLst>
                  <a:ext uri="{FF2B5EF4-FFF2-40B4-BE49-F238E27FC236}">
                    <a16:creationId xmlns:a16="http://schemas.microsoft.com/office/drawing/2014/main" id="{4F51C671-395D-41CF-80CF-F7842011CA14}"/>
                  </a:ext>
                </a:extLst>
              </p:cNvPr>
              <p:cNvGrpSpPr/>
              <p:nvPr/>
            </p:nvGrpSpPr>
            <p:grpSpPr>
              <a:xfrm>
                <a:off x="1781180" y="4458947"/>
                <a:ext cx="640080" cy="640080"/>
                <a:chOff x="1975724" y="5617229"/>
                <a:chExt cx="457200" cy="457200"/>
              </a:xfrm>
            </p:grpSpPr>
            <p:pic>
              <p:nvPicPr>
                <p:cNvPr id="338" name="Picture 2" descr="Image result for terraform logo png">
                  <a:extLst>
                    <a:ext uri="{FF2B5EF4-FFF2-40B4-BE49-F238E27FC236}">
                      <a16:creationId xmlns:a16="http://schemas.microsoft.com/office/drawing/2014/main" id="{B5296B5B-8BF6-4049-AACE-D14BC99E33ED}"/>
                    </a:ext>
                  </a:extLst>
                </p:cNvPr>
                <p:cNvPicPr>
                  <a:picLocks noChangeAspect="1" noChangeArrowheads="1"/>
                </p:cNvPicPr>
                <p:nvPr/>
              </p:nvPicPr>
              <p:blipFill>
                <a:blip r:embed="rId28" cstate="hqprint">
                  <a:extLst>
                    <a:ext uri="{28A0092B-C50C-407E-A947-70E740481C1C}">
                      <a14:useLocalDpi xmlns:a14="http://schemas.microsoft.com/office/drawing/2010/main"/>
                    </a:ext>
                  </a:extLst>
                </a:blip>
                <a:srcRect/>
                <a:stretch>
                  <a:fillRect/>
                </a:stretch>
              </p:blipFill>
              <p:spPr bwMode="auto">
                <a:xfrm>
                  <a:off x="2020628" y="5662133"/>
                  <a:ext cx="367393" cy="367393"/>
                </a:xfrm>
                <a:prstGeom prst="rect">
                  <a:avLst/>
                </a:prstGeom>
                <a:noFill/>
                <a:extLst>
                  <a:ext uri="{909E8E84-426E-40DD-AFC4-6F175D3DCCD1}">
                    <a14:hiddenFill xmlns:a14="http://schemas.microsoft.com/office/drawing/2010/main">
                      <a:solidFill>
                        <a:srgbClr val="FFFFFF"/>
                      </a:solidFill>
                    </a14:hiddenFill>
                  </a:ext>
                </a:extLst>
              </p:spPr>
            </p:pic>
            <p:sp>
              <p:nvSpPr>
                <p:cNvPr id="339" name="Rectangle: Rounded Corners 338">
                  <a:extLst>
                    <a:ext uri="{FF2B5EF4-FFF2-40B4-BE49-F238E27FC236}">
                      <a16:creationId xmlns:a16="http://schemas.microsoft.com/office/drawing/2014/main" id="{8823EDA3-B5A3-4B45-86D6-230763A9866B}"/>
                    </a:ext>
                  </a:extLst>
                </p:cNvPr>
                <p:cNvSpPr/>
                <p:nvPr/>
              </p:nvSpPr>
              <p:spPr bwMode="auto">
                <a:xfrm>
                  <a:off x="1975724" y="5617229"/>
                  <a:ext cx="457200" cy="45720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0" name="TextBox 339">
                <a:extLst>
                  <a:ext uri="{FF2B5EF4-FFF2-40B4-BE49-F238E27FC236}">
                    <a16:creationId xmlns:a16="http://schemas.microsoft.com/office/drawing/2014/main" id="{9E16D721-19C9-4020-922D-1662035C215A}"/>
                  </a:ext>
                </a:extLst>
              </p:cNvPr>
              <p:cNvSpPr txBox="1"/>
              <p:nvPr/>
            </p:nvSpPr>
            <p:spPr>
              <a:xfrm>
                <a:off x="1735460" y="4188316"/>
                <a:ext cx="731520" cy="212366"/>
              </a:xfrm>
              <a:prstGeom prst="rect">
                <a:avLst/>
              </a:prstGeom>
              <a:noFill/>
            </p:spPr>
            <p:txBody>
              <a:bodyPr wrap="square" lIns="0" tIns="45720" rIns="0" bIns="0" rtlCol="0" anchor="b">
                <a:spAutoFit/>
              </a:bodyPr>
              <a:lstStyle/>
              <a:p>
                <a:pPr algn="ctr" defTabSz="932742">
                  <a:lnSpc>
                    <a:spcPct val="90000"/>
                  </a:lnSpc>
                  <a:spcBef>
                    <a:spcPct val="0"/>
                  </a:spcBef>
                  <a:spcAft>
                    <a:spcPts val="600"/>
                  </a:spcAft>
                  <a:defRPr/>
                </a:pPr>
                <a:r>
                  <a:rPr lang="en-US" sz="1200">
                    <a:ln w="3175">
                      <a:noFill/>
                    </a:ln>
                    <a:solidFill>
                      <a:srgbClr val="FFFFFF"/>
                    </a:solidFill>
                    <a:latin typeface="Segoe UI"/>
                    <a:cs typeface="Segoe UI Semilight" panose="020B0402040204020203" pitchFamily="34" charset="0"/>
                  </a:rPr>
                  <a:t>Terraform</a:t>
                </a:r>
              </a:p>
            </p:txBody>
          </p:sp>
          <p:cxnSp>
            <p:nvCxnSpPr>
              <p:cNvPr id="359" name="Straight Arrow Connector 358">
                <a:extLst>
                  <a:ext uri="{FF2B5EF4-FFF2-40B4-BE49-F238E27FC236}">
                    <a16:creationId xmlns:a16="http://schemas.microsoft.com/office/drawing/2014/main" id="{822DC644-EE2E-4AB5-B2D4-2D392AC6E5CE}"/>
                  </a:ext>
                </a:extLst>
              </p:cNvPr>
              <p:cNvCxnSpPr>
                <a:cxnSpLocks/>
              </p:cNvCxnSpPr>
              <p:nvPr/>
            </p:nvCxnSpPr>
            <p:spPr>
              <a:xfrm>
                <a:off x="2424675" y="4778561"/>
                <a:ext cx="1091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EDC9EA63-9A39-43E2-BD8B-3C7C7BE7E204}"/>
                </a:ext>
              </a:extLst>
            </p:cNvPr>
            <p:cNvGrpSpPr/>
            <p:nvPr/>
          </p:nvGrpSpPr>
          <p:grpSpPr>
            <a:xfrm>
              <a:off x="4627839" y="894661"/>
              <a:ext cx="710620" cy="910711"/>
              <a:chOff x="4187014" y="559131"/>
              <a:chExt cx="710620" cy="910711"/>
            </a:xfrm>
          </p:grpSpPr>
          <p:sp>
            <p:nvSpPr>
              <p:cNvPr id="327" name="Rectangle: Rounded Corners 326">
                <a:extLst>
                  <a:ext uri="{FF2B5EF4-FFF2-40B4-BE49-F238E27FC236}">
                    <a16:creationId xmlns:a16="http://schemas.microsoft.com/office/drawing/2014/main" id="{502632CE-1912-49DA-94F9-C2AB9CAB2F23}"/>
                  </a:ext>
                </a:extLst>
              </p:cNvPr>
              <p:cNvSpPr/>
              <p:nvPr/>
            </p:nvSpPr>
            <p:spPr bwMode="auto">
              <a:xfrm>
                <a:off x="4222284" y="829762"/>
                <a:ext cx="640080" cy="64008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8" name="TextBox 327">
                <a:extLst>
                  <a:ext uri="{FF2B5EF4-FFF2-40B4-BE49-F238E27FC236}">
                    <a16:creationId xmlns:a16="http://schemas.microsoft.com/office/drawing/2014/main" id="{336A0B87-EE07-4C19-B829-A6F85EDC284C}"/>
                  </a:ext>
                </a:extLst>
              </p:cNvPr>
              <p:cNvSpPr txBox="1"/>
              <p:nvPr/>
            </p:nvSpPr>
            <p:spPr>
              <a:xfrm>
                <a:off x="4187014" y="559131"/>
                <a:ext cx="710620" cy="212366"/>
              </a:xfrm>
              <a:prstGeom prst="rect">
                <a:avLst/>
              </a:prstGeom>
              <a:noFill/>
            </p:spPr>
            <p:txBody>
              <a:bodyPr wrap="square" lIns="0" tIns="45720" rIns="0" bIns="0" rtlCol="0" anchor="b">
                <a:spAutoFit/>
              </a:bodyPr>
              <a:lstStyle/>
              <a:p>
                <a:pPr algn="ctr">
                  <a:lnSpc>
                    <a:spcPct val="90000"/>
                  </a:lnSpc>
                  <a:spcAft>
                    <a:spcPts val="600"/>
                  </a:spcAft>
                </a:pPr>
                <a:r>
                  <a:rPr lang="en-US" sz="1200">
                    <a:ln w="3175">
                      <a:noFill/>
                    </a:ln>
                    <a:solidFill>
                      <a:srgbClr val="FFFFFF"/>
                    </a:solidFill>
                    <a:latin typeface="Segoe UI"/>
                    <a:cs typeface="Segoe UI Semilight" panose="020B0402040204020203" pitchFamily="34" charset="0"/>
                  </a:rPr>
                  <a:t>Pipelines</a:t>
                </a:r>
              </a:p>
            </p:txBody>
          </p:sp>
          <p:pic>
            <p:nvPicPr>
              <p:cNvPr id="360" name="Azure DevOps 1" descr="Azure DevOps">
                <a:extLst>
                  <a:ext uri="{FF2B5EF4-FFF2-40B4-BE49-F238E27FC236}">
                    <a16:creationId xmlns:a16="http://schemas.microsoft.com/office/drawing/2014/main" id="{0817FCDF-8E82-4B22-8FAE-1B99A3B27326}"/>
                  </a:ext>
                </a:extLst>
              </p:cNvPr>
              <p:cNvPicPr>
                <a:picLocks noChangeAspect="1"/>
              </p:cNvPicPr>
              <p:nvPr/>
            </p:nvPicPr>
            <p:blipFill>
              <a:blip r:embed="rId29"/>
              <a:stretch>
                <a:fillRect/>
              </a:stretch>
            </p:blipFill>
            <p:spPr>
              <a:xfrm>
                <a:off x="4327440" y="934844"/>
                <a:ext cx="429768" cy="429916"/>
              </a:xfrm>
              <a:prstGeom prst="rect">
                <a:avLst/>
              </a:prstGeom>
            </p:spPr>
          </p:pic>
        </p:grpSp>
        <p:cxnSp>
          <p:nvCxnSpPr>
            <p:cNvPr id="361" name="Straight Arrow Connector 360">
              <a:extLst>
                <a:ext uri="{FF2B5EF4-FFF2-40B4-BE49-F238E27FC236}">
                  <a16:creationId xmlns:a16="http://schemas.microsoft.com/office/drawing/2014/main" id="{59F92DAD-D253-4AB0-8AB9-091A1BA50083}"/>
                </a:ext>
              </a:extLst>
            </p:cNvPr>
            <p:cNvCxnSpPr>
              <a:cxnSpLocks/>
              <a:stCxn id="340" idx="0"/>
              <a:endCxn id="332" idx="2"/>
            </p:cNvCxnSpPr>
            <p:nvPr/>
          </p:nvCxnSpPr>
          <p:spPr>
            <a:xfrm flipV="1">
              <a:off x="1944701" y="4311728"/>
              <a:ext cx="0" cy="955718"/>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A8567BA9-EDFB-44A6-871C-108EDA9FAE61}"/>
                </a:ext>
              </a:extLst>
            </p:cNvPr>
            <p:cNvCxnSpPr>
              <a:stCxn id="333" idx="0"/>
              <a:endCxn id="327" idx="1"/>
            </p:cNvCxnSpPr>
            <p:nvPr/>
          </p:nvCxnSpPr>
          <p:spPr>
            <a:xfrm rot="5400000" flipH="1" flipV="1">
              <a:off x="2346063" y="1083971"/>
              <a:ext cx="1915685" cy="2718408"/>
            </a:xfrm>
            <a:prstGeom prst="bentConnector2">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A2D4FB44-A46A-4B70-85C8-60651D95FEA8}"/>
                </a:ext>
              </a:extLst>
            </p:cNvPr>
            <p:cNvCxnSpPr>
              <a:cxnSpLocks/>
            </p:cNvCxnSpPr>
            <p:nvPr/>
          </p:nvCxnSpPr>
          <p:spPr>
            <a:xfrm>
              <a:off x="4983576" y="1810007"/>
              <a:ext cx="0" cy="280462"/>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5984A4B8-3113-4204-B0A3-54FA5048E7C2}"/>
                </a:ext>
              </a:extLst>
            </p:cNvPr>
            <p:cNvCxnSpPr>
              <a:cxnSpLocks/>
              <a:stCxn id="306" idx="1"/>
              <a:endCxn id="327" idx="3"/>
            </p:cNvCxnSpPr>
            <p:nvPr/>
          </p:nvCxnSpPr>
          <p:spPr>
            <a:xfrm flipH="1">
              <a:off x="5303189" y="1485332"/>
              <a:ext cx="655603"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BCEACC3D-31D8-4475-AAB8-4CB5FDEDC641}"/>
                </a:ext>
              </a:extLst>
            </p:cNvPr>
            <p:cNvGrpSpPr/>
            <p:nvPr/>
          </p:nvGrpSpPr>
          <p:grpSpPr>
            <a:xfrm>
              <a:off x="9977786" y="2602012"/>
              <a:ext cx="635274" cy="635274"/>
              <a:chOff x="2300106" y="1733851"/>
              <a:chExt cx="635274" cy="635274"/>
            </a:xfrm>
          </p:grpSpPr>
          <p:pic>
            <p:nvPicPr>
              <p:cNvPr id="365" name="Browser" descr="Browser">
                <a:extLst>
                  <a:ext uri="{FF2B5EF4-FFF2-40B4-BE49-F238E27FC236}">
                    <a16:creationId xmlns:a16="http://schemas.microsoft.com/office/drawing/2014/main" id="{5BBEC440-28A8-4F1C-B722-46DC327E069F}"/>
                  </a:ext>
                </a:extLst>
              </p:cNvPr>
              <p:cNvPicPr>
                <a:picLocks noChangeAspect="1"/>
              </p:cNvPicPr>
              <p:nvPr/>
            </p:nvPicPr>
            <p:blipFill>
              <a:blip r:embed="rId30"/>
              <a:stretch>
                <a:fillRect/>
              </a:stretch>
            </p:blipFill>
            <p:spPr>
              <a:xfrm>
                <a:off x="2389143" y="1854196"/>
                <a:ext cx="457200" cy="394584"/>
              </a:xfrm>
              <a:prstGeom prst="rect">
                <a:avLst/>
              </a:prstGeom>
            </p:spPr>
          </p:pic>
          <p:sp>
            <p:nvSpPr>
              <p:cNvPr id="366" name="Rectangle: Rounded Corners 365">
                <a:extLst>
                  <a:ext uri="{FF2B5EF4-FFF2-40B4-BE49-F238E27FC236}">
                    <a16:creationId xmlns:a16="http://schemas.microsoft.com/office/drawing/2014/main" id="{F6CBA6BD-5B7C-4B72-95BD-965BD35BD019}"/>
                  </a:ext>
                </a:extLst>
              </p:cNvPr>
              <p:cNvSpPr/>
              <p:nvPr/>
            </p:nvSpPr>
            <p:spPr bwMode="auto">
              <a:xfrm>
                <a:off x="2300106" y="1733851"/>
                <a:ext cx="635274" cy="635274"/>
              </a:xfrm>
              <a:prstGeom prst="roundRect">
                <a:avLst>
                  <a:gd name="adj" fmla="val 5334"/>
                </a:avLst>
              </a:prstGeom>
              <a:noFill/>
              <a:ln w="12700" cap="flat" cmpd="sng" algn="ctr">
                <a:solidFill>
                  <a:srgbClr val="0078D7"/>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67" name="Straight Arrow Connector 366">
              <a:extLst>
                <a:ext uri="{FF2B5EF4-FFF2-40B4-BE49-F238E27FC236}">
                  <a16:creationId xmlns:a16="http://schemas.microsoft.com/office/drawing/2014/main" id="{7094D1C2-2044-4873-BB0E-57174FC01E61}"/>
                </a:ext>
              </a:extLst>
            </p:cNvPr>
            <p:cNvCxnSpPr>
              <a:cxnSpLocks/>
              <a:stCxn id="366" idx="1"/>
              <a:endCxn id="352" idx="3"/>
            </p:cNvCxnSpPr>
            <p:nvPr/>
          </p:nvCxnSpPr>
          <p:spPr>
            <a:xfrm flipH="1" flipV="1">
              <a:off x="9605796" y="2917246"/>
              <a:ext cx="371990" cy="2403"/>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FB1D0EB7-6764-4476-9B6C-4F3BD65431A0}"/>
                </a:ext>
              </a:extLst>
            </p:cNvPr>
            <p:cNvCxnSpPr>
              <a:cxnSpLocks/>
            </p:cNvCxnSpPr>
            <p:nvPr/>
          </p:nvCxnSpPr>
          <p:spPr>
            <a:xfrm flipH="1">
              <a:off x="8593725" y="2917246"/>
              <a:ext cx="371991"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5C41D4F7-3623-4A61-9698-B0C9977422CE}"/>
                </a:ext>
              </a:extLst>
            </p:cNvPr>
            <p:cNvCxnSpPr>
              <a:cxnSpLocks/>
            </p:cNvCxnSpPr>
            <p:nvPr/>
          </p:nvCxnSpPr>
          <p:spPr>
            <a:xfrm flipH="1">
              <a:off x="6603635" y="2917246"/>
              <a:ext cx="1349757" cy="0"/>
            </a:xfrm>
            <a:prstGeom prst="straightConnector1">
              <a:avLst/>
            </a:prstGeom>
            <a:ln w="12700">
              <a:solidFill>
                <a:schemeClr val="bg1"/>
              </a:solidFill>
              <a:headEnd type="none"/>
              <a:tailEnd type="arrow" w="lg" len="sm"/>
            </a:ln>
          </p:spPr>
          <p:style>
            <a:lnRef idx="1">
              <a:schemeClr val="accent1"/>
            </a:lnRef>
            <a:fillRef idx="0">
              <a:schemeClr val="accent1"/>
            </a:fillRef>
            <a:effectRef idx="0">
              <a:schemeClr val="accent1"/>
            </a:effectRef>
            <a:fontRef idx="minor">
              <a:schemeClr val="tx1"/>
            </a:fontRef>
          </p:style>
        </p:cxnSp>
        <p:cxnSp>
          <p:nvCxnSpPr>
            <p:cNvPr id="370" name="Connector: Elbow 369">
              <a:extLst>
                <a:ext uri="{FF2B5EF4-FFF2-40B4-BE49-F238E27FC236}">
                  <a16:creationId xmlns:a16="http://schemas.microsoft.com/office/drawing/2014/main" id="{E188F229-F0D0-4D16-8B67-F8A397965A07}"/>
                </a:ext>
              </a:extLst>
            </p:cNvPr>
            <p:cNvCxnSpPr>
              <a:cxnSpLocks/>
            </p:cNvCxnSpPr>
            <p:nvPr/>
          </p:nvCxnSpPr>
          <p:spPr>
            <a:xfrm rot="16200000" flipV="1">
              <a:off x="7350826" y="2678207"/>
              <a:ext cx="188113" cy="1682496"/>
            </a:xfrm>
            <a:prstGeom prst="bentConnector2">
              <a:avLst/>
            </a:prstGeom>
            <a:ln w="12700">
              <a:solidFill>
                <a:schemeClr val="bg1"/>
              </a:solidFill>
              <a:headEnd type="arrow" w="lg" len="sm"/>
              <a:tailEnd type="none" w="lg" len="sm"/>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D33A8F24-E921-407F-A33C-7BD0B57D0749}"/>
                </a:ext>
              </a:extLst>
            </p:cNvPr>
            <p:cNvSpPr/>
            <p:nvPr/>
          </p:nvSpPr>
          <p:spPr bwMode="auto">
            <a:xfrm>
              <a:off x="6366485" y="2250334"/>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7" name="Graphic 336">
              <a:extLst>
                <a:ext uri="{FF2B5EF4-FFF2-40B4-BE49-F238E27FC236}">
                  <a16:creationId xmlns:a16="http://schemas.microsoft.com/office/drawing/2014/main" id="{7F5DC165-D749-4786-8D80-80FB85413EA0}"/>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6444240" y="2213677"/>
              <a:ext cx="310896" cy="310896"/>
            </a:xfrm>
            <a:prstGeom prst="rect">
              <a:avLst/>
            </a:prstGeom>
          </p:spPr>
        </p:pic>
        <p:sp>
          <p:nvSpPr>
            <p:cNvPr id="374" name="Rectangle 373">
              <a:extLst>
                <a:ext uri="{FF2B5EF4-FFF2-40B4-BE49-F238E27FC236}">
                  <a16:creationId xmlns:a16="http://schemas.microsoft.com/office/drawing/2014/main" id="{1409D9EB-6292-4A4B-AA71-0FDBD18DE479}"/>
                </a:ext>
              </a:extLst>
            </p:cNvPr>
            <p:cNvSpPr/>
            <p:nvPr/>
          </p:nvSpPr>
          <p:spPr bwMode="auto">
            <a:xfrm>
              <a:off x="7069952" y="3256577"/>
              <a:ext cx="397135" cy="299086"/>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8" name="Graphic 237">
              <a:extLst>
                <a:ext uri="{FF2B5EF4-FFF2-40B4-BE49-F238E27FC236}">
                  <a16:creationId xmlns:a16="http://schemas.microsoft.com/office/drawing/2014/main" id="{2218510E-E6D9-48D9-A3BB-C3BF9CFAE578}"/>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7147775" y="3304152"/>
              <a:ext cx="238591" cy="238591"/>
            </a:xfrm>
            <a:prstGeom prst="rect">
              <a:avLst/>
            </a:prstGeom>
          </p:spPr>
        </p:pic>
      </p:grpSp>
    </p:spTree>
    <p:extLst>
      <p:ext uri="{BB962C8B-B14F-4D97-AF65-F5344CB8AC3E}">
        <p14:creationId xmlns:p14="http://schemas.microsoft.com/office/powerpoint/2010/main" val="2747173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descr="A person sitting at a desk in front of a store&#10;&#10;Description automatically generated">
            <a:extLst>
              <a:ext uri="{FF2B5EF4-FFF2-40B4-BE49-F238E27FC236}">
                <a16:creationId xmlns:a16="http://schemas.microsoft.com/office/drawing/2014/main" id="{590F1016-CE57-4CE6-ACE1-A7ACC849EB9B}"/>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72A6488B-5EB4-402A-B38A-231327F04C55}"/>
              </a:ext>
            </a:extLst>
          </p:cNvPr>
          <p:cNvSpPr/>
          <p:nvPr/>
        </p:nvSpPr>
        <p:spPr bwMode="auto">
          <a:xfrm>
            <a:off x="0" y="0"/>
            <a:ext cx="12192000" cy="6857026"/>
          </a:xfrm>
          <a:prstGeom prst="rect">
            <a:avLst/>
          </a:prstGeom>
          <a:solidFill>
            <a:srgbClr val="00000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2" name="Title 3">
            <a:extLst>
              <a:ext uri="{FF2B5EF4-FFF2-40B4-BE49-F238E27FC236}">
                <a16:creationId xmlns:a16="http://schemas.microsoft.com/office/drawing/2014/main" id="{1AD76A51-E459-4901-8588-26AB7FB86625}"/>
              </a:ext>
            </a:extLst>
          </p:cNvPr>
          <p:cNvSpPr txBox="1">
            <a:spLocks/>
          </p:cNvSpPr>
          <p:nvPr/>
        </p:nvSpPr>
        <p:spPr>
          <a:xfrm>
            <a:off x="2662490" y="580121"/>
            <a:ext cx="6867020"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3200" spc="0">
                <a:solidFill>
                  <a:schemeClr val="bg1"/>
                </a:solidFill>
                <a:latin typeface="Segoe UI Light" panose="020B0502040204020203" pitchFamily="34" charset="0"/>
                <a:cs typeface="Segoe UI Light" panose="020B0502040204020203" pitchFamily="34" charset="0"/>
              </a:rPr>
              <a:t>Thousands of customers build cloud native applications on Microsoft Azure</a:t>
            </a:r>
          </a:p>
        </p:txBody>
      </p:sp>
      <p:sp>
        <p:nvSpPr>
          <p:cNvPr id="2" name="Rectangle 1">
            <a:extLst>
              <a:ext uri="{FF2B5EF4-FFF2-40B4-BE49-F238E27FC236}">
                <a16:creationId xmlns:a16="http://schemas.microsoft.com/office/drawing/2014/main" id="{066D0598-C0E2-4198-901D-2D0AC991A303}"/>
              </a:ext>
            </a:extLst>
          </p:cNvPr>
          <p:cNvSpPr/>
          <p:nvPr/>
        </p:nvSpPr>
        <p:spPr bwMode="auto">
          <a:xfrm>
            <a:off x="0" y="2000738"/>
            <a:ext cx="12192000" cy="3444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FF5E73B5-1C71-4273-A15E-69EBC8BA943D}"/>
              </a:ext>
            </a:extLst>
          </p:cNvPr>
          <p:cNvGrpSpPr/>
          <p:nvPr/>
        </p:nvGrpSpPr>
        <p:grpSpPr>
          <a:xfrm>
            <a:off x="427694" y="2275976"/>
            <a:ext cx="11336612" cy="2894242"/>
            <a:chOff x="428203" y="2344573"/>
            <a:chExt cx="11336612" cy="2894242"/>
          </a:xfrm>
        </p:grpSpPr>
        <p:grpSp>
          <p:nvGrpSpPr>
            <p:cNvPr id="36" name="Group 35">
              <a:extLst>
                <a:ext uri="{FF2B5EF4-FFF2-40B4-BE49-F238E27FC236}">
                  <a16:creationId xmlns:a16="http://schemas.microsoft.com/office/drawing/2014/main" id="{D59A34C1-1BAD-4FFB-9C01-7A44950D0899}"/>
                </a:ext>
              </a:extLst>
            </p:cNvPr>
            <p:cNvGrpSpPr/>
            <p:nvPr/>
          </p:nvGrpSpPr>
          <p:grpSpPr>
            <a:xfrm>
              <a:off x="442795" y="3545912"/>
              <a:ext cx="11306410" cy="386513"/>
              <a:chOff x="442795" y="3497101"/>
              <a:chExt cx="11306410" cy="386513"/>
            </a:xfrm>
          </p:grpSpPr>
          <p:pic>
            <p:nvPicPr>
              <p:cNvPr id="243" name="Picture 4" descr="Image result for Siemens Healthineers logo png">
                <a:extLst>
                  <a:ext uri="{FF2B5EF4-FFF2-40B4-BE49-F238E27FC236}">
                    <a16:creationId xmlns:a16="http://schemas.microsoft.com/office/drawing/2014/main" id="{DBB99376-B69C-4DEA-94CD-1A631DF54FA2}"/>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900449" y="3586406"/>
                <a:ext cx="848756" cy="207903"/>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16" descr="Image result for Xerox logo png">
                <a:extLst>
                  <a:ext uri="{FF2B5EF4-FFF2-40B4-BE49-F238E27FC236}">
                    <a16:creationId xmlns:a16="http://schemas.microsoft.com/office/drawing/2014/main" id="{15EE638A-DC34-45FC-93BC-D266F39E17EC}"/>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9022051" y="3563259"/>
                <a:ext cx="809542" cy="254197"/>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12" descr="Image result for walmart logo png">
                <a:extLst>
                  <a:ext uri="{FF2B5EF4-FFF2-40B4-BE49-F238E27FC236}">
                    <a16:creationId xmlns:a16="http://schemas.microsoft.com/office/drawing/2014/main" id="{38613327-D2BF-45C6-B063-16BBE620C14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42795" y="3581351"/>
                <a:ext cx="900877" cy="218012"/>
              </a:xfrm>
              <a:prstGeom prst="rect">
                <a:avLst/>
              </a:prstGeom>
              <a:solidFill>
                <a:sysClr val="window" lastClr="FFFFFF"/>
              </a:solidFill>
            </p:spPr>
          </p:pic>
          <p:pic>
            <p:nvPicPr>
              <p:cNvPr id="246" name="Picture 2" descr="Story logo">
                <a:extLst>
                  <a:ext uri="{FF2B5EF4-FFF2-40B4-BE49-F238E27FC236}">
                    <a16:creationId xmlns:a16="http://schemas.microsoft.com/office/drawing/2014/main" id="{F6273BCB-B21B-4457-B700-02D80C5C98C1}"/>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1680810" y="3578307"/>
                <a:ext cx="1113972" cy="224100"/>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2" descr="Image result for ford logo png">
                <a:extLst>
                  <a:ext uri="{FF2B5EF4-FFF2-40B4-BE49-F238E27FC236}">
                    <a16:creationId xmlns:a16="http://schemas.microsoft.com/office/drawing/2014/main" id="{B42898E2-6082-4D17-882B-A2E2936EBA8A}"/>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131920" y="3601845"/>
                <a:ext cx="472063" cy="177024"/>
              </a:xfrm>
              <a:prstGeom prst="rect">
                <a:avLst/>
              </a:prstGeom>
              <a:solidFill>
                <a:sysClr val="window" lastClr="FFFFFF"/>
              </a:solidFill>
            </p:spPr>
          </p:pic>
          <p:pic>
            <p:nvPicPr>
              <p:cNvPr id="248" name="Picture 8" descr="Image result for ge healthcare logo">
                <a:extLst>
                  <a:ext uri="{FF2B5EF4-FFF2-40B4-BE49-F238E27FC236}">
                    <a16:creationId xmlns:a16="http://schemas.microsoft.com/office/drawing/2014/main" id="{DED5497E-4C81-4DD6-BB24-4B5D2172F3FF}"/>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950214" y="3540866"/>
                <a:ext cx="753736" cy="298982"/>
              </a:xfrm>
              <a:prstGeom prst="rect">
                <a:avLst/>
              </a:prstGeom>
              <a:solidFill>
                <a:sysClr val="window" lastClr="FFFFFF"/>
              </a:solidFill>
            </p:spPr>
          </p:pic>
          <p:pic>
            <p:nvPicPr>
              <p:cNvPr id="249" name="Picture 4" descr="See the source image">
                <a:extLst>
                  <a:ext uri="{FF2B5EF4-FFF2-40B4-BE49-F238E27FC236}">
                    <a16:creationId xmlns:a16="http://schemas.microsoft.com/office/drawing/2014/main" id="{7DCEEB9A-697D-4007-8814-027420444D10}"/>
                  </a:ext>
                </a:extLst>
              </p:cNvPr>
              <p:cNvPicPr>
                <a:picLocks noChangeAspect="1" noChangeArrowheads="1"/>
              </p:cNvPicPr>
              <p:nvPr/>
            </p:nvPicPr>
            <p:blipFill>
              <a:blip r:embed="rId10" cstate="hqprint">
                <a:extLst>
                  <a:ext uri="{28A0092B-C50C-407E-A947-70E740481C1C}">
                    <a14:useLocalDpi xmlns:a14="http://schemas.microsoft.com/office/drawing/2010/main"/>
                  </a:ext>
                </a:extLst>
              </a:blip>
              <a:srcRect/>
              <a:stretch>
                <a:fillRect/>
              </a:stretch>
            </p:blipFill>
            <p:spPr bwMode="auto">
              <a:xfrm>
                <a:off x="7728701" y="3602642"/>
                <a:ext cx="956212" cy="175430"/>
              </a:xfrm>
              <a:prstGeom prst="rect">
                <a:avLst/>
              </a:prstGeom>
              <a:noFill/>
              <a:extLst>
                <a:ext uri="{909E8E84-426E-40DD-AFC4-6F175D3DCCD1}">
                  <a14:hiddenFill xmlns:a14="http://schemas.microsoft.com/office/drawing/2010/main">
                    <a:solidFill>
                      <a:srgbClr val="FFFFFF"/>
                    </a:solidFill>
                  </a14:hiddenFill>
                </a:ext>
              </a:extLst>
            </p:spPr>
          </p:pic>
          <p:pic>
            <p:nvPicPr>
              <p:cNvPr id="250" name="Picture 4" descr="Image result for adobe logo png">
                <a:extLst>
                  <a:ext uri="{FF2B5EF4-FFF2-40B4-BE49-F238E27FC236}">
                    <a16:creationId xmlns:a16="http://schemas.microsoft.com/office/drawing/2014/main" id="{D4548A66-32A6-450E-A69B-8CE208E0B5CD}"/>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065282" y="3576620"/>
                <a:ext cx="547794" cy="227474"/>
              </a:xfrm>
              <a:prstGeom prst="rect">
                <a:avLst/>
              </a:prstGeom>
              <a:solidFill>
                <a:sysClr val="window" lastClr="FFFFFF"/>
              </a:solidFill>
            </p:spPr>
          </p:pic>
          <p:pic>
            <p:nvPicPr>
              <p:cNvPr id="251" name="Picture 250" descr="Image result for ernst and young logo png">
                <a:extLst>
                  <a:ext uri="{FF2B5EF4-FFF2-40B4-BE49-F238E27FC236}">
                    <a16:creationId xmlns:a16="http://schemas.microsoft.com/office/drawing/2014/main" id="{3B7C7A3B-E7B1-41AD-BB74-A93E98F4DEFB}"/>
                  </a:ext>
                </a:extLst>
              </p:cNvPr>
              <p:cNvPicPr>
                <a:picLocks noChangeAspect="1" noChangeArrowheads="1"/>
              </p:cNvPicPr>
              <p:nvPr/>
            </p:nvPicPr>
            <p:blipFill rotWithShape="1">
              <a:blip r:embed="rId12" cstate="hqprint">
                <a:extLst>
                  <a:ext uri="{28A0092B-C50C-407E-A947-70E740481C1C}">
                    <a14:useLocalDpi xmlns:a14="http://schemas.microsoft.com/office/drawing/2010/main"/>
                  </a:ext>
                </a:extLst>
              </a:blip>
              <a:srcRect/>
              <a:stretch/>
            </p:blipFill>
            <p:spPr bwMode="auto">
              <a:xfrm>
                <a:off x="7041088" y="3509703"/>
                <a:ext cx="350475" cy="361308"/>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pic>
            <p:nvPicPr>
              <p:cNvPr id="252" name="Picture 10" descr="Image result for xbox logo png">
                <a:extLst>
                  <a:ext uri="{FF2B5EF4-FFF2-40B4-BE49-F238E27FC236}">
                    <a16:creationId xmlns:a16="http://schemas.microsoft.com/office/drawing/2014/main" id="{082FEDE9-3C51-4661-BF54-CFAE8AE7CA34}"/>
                  </a:ext>
                </a:extLst>
              </p:cNvPr>
              <p:cNvPicPr>
                <a:picLocks noChangeAspect="1" noChangeArrowheads="1"/>
              </p:cNvPicPr>
              <p:nvPr/>
            </p:nvPicPr>
            <p:blipFill>
              <a:blip r:embed="rId13" cstate="hqprint">
                <a:extLst>
                  <a:ext uri="{28A0092B-C50C-407E-A947-70E740481C1C}">
                    <a14:useLocalDpi xmlns:a14="http://schemas.microsoft.com/office/drawing/2010/main"/>
                  </a:ext>
                </a:extLst>
              </a:blip>
              <a:srcRect/>
              <a:stretch>
                <a:fillRect/>
              </a:stretch>
            </p:blipFill>
            <p:spPr bwMode="auto">
              <a:xfrm>
                <a:off x="10168731" y="3497101"/>
                <a:ext cx="394583" cy="38651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A close up of a sign&#10;&#10;Description automatically generated">
                <a:extLst>
                  <a:ext uri="{FF2B5EF4-FFF2-40B4-BE49-F238E27FC236}">
                    <a16:creationId xmlns:a16="http://schemas.microsoft.com/office/drawing/2014/main" id="{47F4F15E-A25C-41EF-81E2-FE975F01810D}"/>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3941121" y="3568335"/>
                <a:ext cx="787023" cy="244045"/>
              </a:xfrm>
              <a:prstGeom prst="rect">
                <a:avLst/>
              </a:prstGeom>
            </p:spPr>
          </p:pic>
        </p:grpSp>
        <p:grpSp>
          <p:nvGrpSpPr>
            <p:cNvPr id="39" name="Group 38">
              <a:extLst>
                <a:ext uri="{FF2B5EF4-FFF2-40B4-BE49-F238E27FC236}">
                  <a16:creationId xmlns:a16="http://schemas.microsoft.com/office/drawing/2014/main" id="{303E650C-D9C4-4680-8564-DCBA73C3964B}"/>
                </a:ext>
              </a:extLst>
            </p:cNvPr>
            <p:cNvGrpSpPr/>
            <p:nvPr/>
          </p:nvGrpSpPr>
          <p:grpSpPr>
            <a:xfrm>
              <a:off x="428203" y="2344573"/>
              <a:ext cx="11335595" cy="327547"/>
              <a:chOff x="428203" y="2344573"/>
              <a:chExt cx="11335595" cy="327547"/>
            </a:xfrm>
          </p:grpSpPr>
          <p:pic>
            <p:nvPicPr>
              <p:cNvPr id="124" name="Picture 123">
                <a:extLst>
                  <a:ext uri="{FF2B5EF4-FFF2-40B4-BE49-F238E27FC236}">
                    <a16:creationId xmlns:a16="http://schemas.microsoft.com/office/drawing/2014/main" id="{D530D2DC-5B23-44CA-A943-B7153FC4B504}"/>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6365382" y="2417573"/>
                <a:ext cx="712569" cy="181546"/>
              </a:xfrm>
              <a:prstGeom prst="rect">
                <a:avLst/>
              </a:prstGeom>
            </p:spPr>
          </p:pic>
          <p:pic>
            <p:nvPicPr>
              <p:cNvPr id="125" name="Picture 8" descr="Story logo">
                <a:extLst>
                  <a:ext uri="{FF2B5EF4-FFF2-40B4-BE49-F238E27FC236}">
                    <a16:creationId xmlns:a16="http://schemas.microsoft.com/office/drawing/2014/main" id="{B7139537-C57A-435E-8407-C6ECF0A5871B}"/>
                  </a:ext>
                </a:extLst>
              </p:cNvPr>
              <p:cNvPicPr>
                <a:picLocks noChangeAspect="1" noChangeArrowheads="1"/>
              </p:cNvPicPr>
              <p:nvPr/>
            </p:nvPicPr>
            <p:blipFill>
              <a:blip r:embed="rId16" cstate="hqprint">
                <a:extLst>
                  <a:ext uri="{28A0092B-C50C-407E-A947-70E740481C1C}">
                    <a14:useLocalDpi xmlns:a14="http://schemas.microsoft.com/office/drawing/2010/main"/>
                  </a:ext>
                </a:extLst>
              </a:blip>
              <a:srcRect/>
              <a:stretch>
                <a:fillRect/>
              </a:stretch>
            </p:blipFill>
            <p:spPr bwMode="auto">
              <a:xfrm>
                <a:off x="11268740" y="2378297"/>
                <a:ext cx="495058" cy="260099"/>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14" descr="Image result for boeing logo">
                <a:extLst>
                  <a:ext uri="{FF2B5EF4-FFF2-40B4-BE49-F238E27FC236}">
                    <a16:creationId xmlns:a16="http://schemas.microsoft.com/office/drawing/2014/main" id="{E0C6512C-098A-463D-ACC3-BB6E796970D8}"/>
                  </a:ext>
                </a:extLst>
              </p:cNvPr>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428203" y="2387349"/>
                <a:ext cx="975603" cy="241995"/>
              </a:xfrm>
              <a:prstGeom prst="rect">
                <a:avLst/>
              </a:prstGeom>
              <a:solidFill>
                <a:sysClr val="window" lastClr="FFFFFF"/>
              </a:solidFill>
            </p:spPr>
          </p:pic>
          <p:pic>
            <p:nvPicPr>
              <p:cNvPr id="127" name="Picture 4" descr="Image result for siemens logo">
                <a:extLst>
                  <a:ext uri="{FF2B5EF4-FFF2-40B4-BE49-F238E27FC236}">
                    <a16:creationId xmlns:a16="http://schemas.microsoft.com/office/drawing/2014/main" id="{DD97E644-BC5F-421D-BF0E-60595E8D1D2A}"/>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994387" y="2371700"/>
                <a:ext cx="1148190" cy="273293"/>
              </a:xfrm>
              <a:prstGeom prst="rect">
                <a:avLst/>
              </a:prstGeom>
              <a:solidFill>
                <a:sysClr val="window" lastClr="FFFFFF"/>
              </a:solidFill>
            </p:spPr>
          </p:pic>
          <p:pic>
            <p:nvPicPr>
              <p:cNvPr id="128" name="Picture 8" descr="Image result for toyota logo png">
                <a:extLst>
                  <a:ext uri="{FF2B5EF4-FFF2-40B4-BE49-F238E27FC236}">
                    <a16:creationId xmlns:a16="http://schemas.microsoft.com/office/drawing/2014/main" id="{B6AE8323-C8F1-4ECD-B74A-7CAB0E5BBD2C}"/>
                  </a:ext>
                </a:extLst>
              </p:cNvPr>
              <p:cNvPicPr>
                <a:picLocks noChangeAspect="1" noChangeArrowheads="1"/>
              </p:cNvPicPr>
              <p:nvPr/>
            </p:nvPicPr>
            <p:blipFill>
              <a:blip r:embed="rId19" cstate="hqprint">
                <a:extLst>
                  <a:ext uri="{28A0092B-C50C-407E-A947-70E740481C1C}">
                    <a14:useLocalDpi xmlns:a14="http://schemas.microsoft.com/office/drawing/2010/main"/>
                  </a:ext>
                </a:extLst>
              </a:blip>
              <a:srcRect/>
              <a:stretch>
                <a:fillRect/>
              </a:stretch>
            </p:blipFill>
            <p:spPr bwMode="auto">
              <a:xfrm>
                <a:off x="4430702" y="2377947"/>
                <a:ext cx="310695" cy="260798"/>
              </a:xfrm>
              <a:prstGeom prst="rect">
                <a:avLst/>
              </a:prstGeom>
              <a:solidFill>
                <a:sysClr val="window" lastClr="FFFFFF"/>
              </a:solidFill>
            </p:spPr>
          </p:pic>
          <p:pic>
            <p:nvPicPr>
              <p:cNvPr id="129" name="Picture 20" descr="https://upload.wikimedia.org/wikipedia/commons/thumb/5/56/Deloitte.svg/2000px-Deloitte.svg.png">
                <a:extLst>
                  <a:ext uri="{FF2B5EF4-FFF2-40B4-BE49-F238E27FC236}">
                    <a16:creationId xmlns:a16="http://schemas.microsoft.com/office/drawing/2014/main" id="{45AC6B12-2E0C-47C8-93CF-09F4D30ECAE8}"/>
                  </a:ext>
                </a:extLst>
              </p:cNvPr>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1691931" y="2398038"/>
                <a:ext cx="1014331" cy="220617"/>
              </a:xfrm>
              <a:prstGeom prst="rect">
                <a:avLst/>
              </a:prstGeom>
              <a:solidFill>
                <a:sysClr val="window" lastClr="FFFFFF"/>
              </a:solidFill>
            </p:spPr>
          </p:pic>
          <p:pic>
            <p:nvPicPr>
              <p:cNvPr id="130" name="Picture 32" descr="http://www.carlogos.org/logo/Rolls-Royce-text-logo-2000x600.png">
                <a:extLst>
                  <a:ext uri="{FF2B5EF4-FFF2-40B4-BE49-F238E27FC236}">
                    <a16:creationId xmlns:a16="http://schemas.microsoft.com/office/drawing/2014/main" id="{D7FB399C-FCC1-4420-812F-1487912E73DD}"/>
                  </a:ext>
                </a:extLst>
              </p:cNvPr>
              <p:cNvPicPr>
                <a:picLocks noChangeAspect="1" noChangeArrowheads="1"/>
              </p:cNvPicPr>
              <p:nvPr/>
            </p:nvPicPr>
            <p:blipFill rotWithShape="1">
              <a:blip r:embed="rId21" cstate="hqprint">
                <a:extLst>
                  <a:ext uri="{28A0092B-C50C-407E-A947-70E740481C1C}">
                    <a14:useLocalDpi xmlns:a14="http://schemas.microsoft.com/office/drawing/2010/main"/>
                  </a:ext>
                </a:extLst>
              </a:blip>
              <a:srcRect/>
              <a:stretch/>
            </p:blipFill>
            <p:spPr bwMode="auto">
              <a:xfrm>
                <a:off x="5029522" y="2398038"/>
                <a:ext cx="1047735" cy="220617"/>
              </a:xfrm>
              <a:prstGeom prst="rect">
                <a:avLst/>
              </a:prstGeom>
              <a:solidFill>
                <a:sysClr val="window" lastClr="FFFFFF"/>
              </a:solidFill>
            </p:spPr>
          </p:pic>
          <p:pic>
            <p:nvPicPr>
              <p:cNvPr id="131" name="Picture 12" descr="Image result for sitecore logo png">
                <a:extLst>
                  <a:ext uri="{FF2B5EF4-FFF2-40B4-BE49-F238E27FC236}">
                    <a16:creationId xmlns:a16="http://schemas.microsoft.com/office/drawing/2014/main" id="{81DA0F6C-7CE9-4DB0-B46B-F508854EC4E4}"/>
                  </a:ext>
                </a:extLst>
              </p:cNvPr>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7981748" y="2359386"/>
                <a:ext cx="875953" cy="297921"/>
              </a:xfrm>
              <a:prstGeom prst="rect">
                <a:avLst/>
              </a:prstGeom>
              <a:solidFill>
                <a:schemeClr val="bg1"/>
              </a:solidFill>
            </p:spPr>
          </p:pic>
          <p:pic>
            <p:nvPicPr>
              <p:cNvPr id="132" name="Picture 2" descr="http://content.asos-media.com/-/media/images/meta/asos-logo.jpg">
                <a:extLst>
                  <a:ext uri="{FF2B5EF4-FFF2-40B4-BE49-F238E27FC236}">
                    <a16:creationId xmlns:a16="http://schemas.microsoft.com/office/drawing/2014/main" id="{165731A3-8948-4220-A4F1-8BBFF1C7EB1E}"/>
                  </a:ext>
                </a:extLst>
              </p:cNvPr>
              <p:cNvPicPr>
                <a:picLocks noChangeAspect="1" noChangeArrowheads="1"/>
              </p:cNvPicPr>
              <p:nvPr/>
            </p:nvPicPr>
            <p:blipFill>
              <a:blip r:embed="rId23" cstate="hqprint">
                <a:extLst>
                  <a:ext uri="{28A0092B-C50C-407E-A947-70E740481C1C}">
                    <a14:useLocalDpi xmlns:a14="http://schemas.microsoft.com/office/drawing/2010/main"/>
                  </a:ext>
                </a:extLst>
              </a:blip>
              <a:srcRect/>
              <a:stretch>
                <a:fillRect/>
              </a:stretch>
            </p:blipFill>
            <p:spPr bwMode="auto">
              <a:xfrm>
                <a:off x="9145826" y="2403831"/>
                <a:ext cx="564948" cy="209031"/>
              </a:xfrm>
              <a:prstGeom prst="rect">
                <a:avLst/>
              </a:prstGeom>
              <a:solidFill>
                <a:sysClr val="window" lastClr="FFFFFF"/>
              </a:solidFill>
            </p:spPr>
          </p:pic>
          <p:pic>
            <p:nvPicPr>
              <p:cNvPr id="133" name="Picture 132" descr="Image result for ericsson logo png">
                <a:extLst>
                  <a:ext uri="{FF2B5EF4-FFF2-40B4-BE49-F238E27FC236}">
                    <a16:creationId xmlns:a16="http://schemas.microsoft.com/office/drawing/2014/main" id="{37976433-B125-4D50-82FF-6AEC210A4DE7}"/>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9998899" y="2407665"/>
                <a:ext cx="981719" cy="201363"/>
              </a:xfrm>
              <a:prstGeom prst="rect">
                <a:avLst/>
              </a:prstGeom>
              <a:solidFill>
                <a:sysClr val="window" lastClr="FFFFFF"/>
              </a:solidFill>
            </p:spPr>
          </p:pic>
          <p:pic>
            <p:nvPicPr>
              <p:cNvPr id="24" name="Picture 23" descr="A close up of a sign&#10;&#10;Description automatically generated">
                <a:extLst>
                  <a:ext uri="{FF2B5EF4-FFF2-40B4-BE49-F238E27FC236}">
                    <a16:creationId xmlns:a16="http://schemas.microsoft.com/office/drawing/2014/main" id="{8EBB314F-A9AC-4E2C-B200-E4C717CA6710}"/>
                  </a:ext>
                </a:extLst>
              </p:cNvPr>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7366076" y="2344573"/>
                <a:ext cx="327547" cy="327547"/>
              </a:xfrm>
              <a:prstGeom prst="rect">
                <a:avLst/>
              </a:prstGeom>
            </p:spPr>
          </p:pic>
        </p:grpSp>
        <p:grpSp>
          <p:nvGrpSpPr>
            <p:cNvPr id="37" name="Group 36">
              <a:extLst>
                <a:ext uri="{FF2B5EF4-FFF2-40B4-BE49-F238E27FC236}">
                  <a16:creationId xmlns:a16="http://schemas.microsoft.com/office/drawing/2014/main" id="{03239F57-7BEA-492F-A9D9-0B1936802E17}"/>
                </a:ext>
              </a:extLst>
            </p:cNvPr>
            <p:cNvGrpSpPr/>
            <p:nvPr/>
          </p:nvGrpSpPr>
          <p:grpSpPr>
            <a:xfrm>
              <a:off x="442738" y="4842476"/>
              <a:ext cx="11314277" cy="396339"/>
              <a:chOff x="442738" y="4842476"/>
              <a:chExt cx="11314277" cy="396339"/>
            </a:xfrm>
          </p:grpSpPr>
          <p:pic>
            <p:nvPicPr>
              <p:cNvPr id="279" name="Picture 278">
                <a:extLst>
                  <a:ext uri="{FF2B5EF4-FFF2-40B4-BE49-F238E27FC236}">
                    <a16:creationId xmlns:a16="http://schemas.microsoft.com/office/drawing/2014/main" id="{3A037E99-31C9-4F7F-A7BF-22646D8D15AF}"/>
                  </a:ext>
                </a:extLst>
              </p:cNvPr>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9408002" y="4911215"/>
                <a:ext cx="1103559" cy="258860"/>
              </a:xfrm>
              <a:prstGeom prst="rect">
                <a:avLst/>
              </a:prstGeom>
            </p:spPr>
          </p:pic>
          <p:pic>
            <p:nvPicPr>
              <p:cNvPr id="280" name="Picture 279" descr="A picture containing clipart&#10;&#10;Description automatically generated">
                <a:extLst>
                  <a:ext uri="{FF2B5EF4-FFF2-40B4-BE49-F238E27FC236}">
                    <a16:creationId xmlns:a16="http://schemas.microsoft.com/office/drawing/2014/main" id="{BE553726-E92A-4994-B64A-70F2CF30024E}"/>
                  </a:ext>
                </a:extLst>
              </p:cNvPr>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8672653" y="4936044"/>
                <a:ext cx="497437" cy="209203"/>
              </a:xfrm>
              <a:prstGeom prst="rect">
                <a:avLst/>
              </a:prstGeom>
            </p:spPr>
          </p:pic>
          <p:pic>
            <p:nvPicPr>
              <p:cNvPr id="281" name="Picture 280" descr="A close up of a logo&#10;&#10;Description automatically generated">
                <a:extLst>
                  <a:ext uri="{FF2B5EF4-FFF2-40B4-BE49-F238E27FC236}">
                    <a16:creationId xmlns:a16="http://schemas.microsoft.com/office/drawing/2014/main" id="{F340652D-33FB-420F-B4AB-F27D7B2C9382}"/>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5292510" y="4842476"/>
                <a:ext cx="817193" cy="396339"/>
              </a:xfrm>
              <a:prstGeom prst="rect">
                <a:avLst/>
              </a:prstGeom>
            </p:spPr>
          </p:pic>
          <p:pic>
            <p:nvPicPr>
              <p:cNvPr id="282" name="Picture 18" descr="Image result for Robert Bosch GmbH png logo">
                <a:extLst>
                  <a:ext uri="{FF2B5EF4-FFF2-40B4-BE49-F238E27FC236}">
                    <a16:creationId xmlns:a16="http://schemas.microsoft.com/office/drawing/2014/main" id="{D40B7886-27BB-473E-8DC8-67FDAD7887E4}"/>
                  </a:ext>
                </a:extLst>
              </p:cNvPr>
              <p:cNvPicPr>
                <a:picLocks noChangeAspect="1" noChangeArrowheads="1"/>
              </p:cNvPicPr>
              <p:nvPr/>
            </p:nvPicPr>
            <p:blipFill rotWithShape="1">
              <a:blip r:embed="rId29" cstate="print">
                <a:extLst>
                  <a:ext uri="{28A0092B-C50C-407E-A947-70E740481C1C}">
                    <a14:useLocalDpi xmlns:a14="http://schemas.microsoft.com/office/drawing/2010/main"/>
                  </a:ext>
                </a:extLst>
              </a:blip>
              <a:srcRect/>
              <a:stretch/>
            </p:blipFill>
            <p:spPr bwMode="auto">
              <a:xfrm>
                <a:off x="10749473" y="4924477"/>
                <a:ext cx="1007542" cy="232337"/>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8" descr="Image result for coca-cola logo">
                <a:extLst>
                  <a:ext uri="{FF2B5EF4-FFF2-40B4-BE49-F238E27FC236}">
                    <a16:creationId xmlns:a16="http://schemas.microsoft.com/office/drawing/2014/main" id="{F454F2F5-3B1C-40CD-8337-7FDDAF0F76AA}"/>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442738" y="4939147"/>
                <a:ext cx="612340" cy="202997"/>
              </a:xfrm>
              <a:prstGeom prst="rect">
                <a:avLst/>
              </a:prstGeom>
              <a:solidFill>
                <a:sysClr val="window" lastClr="FFFFFF"/>
              </a:solidFill>
            </p:spPr>
          </p:pic>
          <p:pic>
            <p:nvPicPr>
              <p:cNvPr id="284" name="Picture 38" descr="Image result for kroger logo png">
                <a:extLst>
                  <a:ext uri="{FF2B5EF4-FFF2-40B4-BE49-F238E27FC236}">
                    <a16:creationId xmlns:a16="http://schemas.microsoft.com/office/drawing/2014/main" id="{0398B83C-21E8-4E17-8EA3-4C0499E45A19}"/>
                  </a:ext>
                </a:extLst>
              </p:cNvPr>
              <p:cNvPicPr>
                <a:picLocks noChangeAspect="1" noChangeArrowheads="1"/>
              </p:cNvPicPr>
              <p:nvPr/>
            </p:nvPicPr>
            <p:blipFill>
              <a:blip r:embed="rId31" cstate="hqprint">
                <a:extLst>
                  <a:ext uri="{28A0092B-C50C-407E-A947-70E740481C1C}">
                    <a14:useLocalDpi xmlns:a14="http://schemas.microsoft.com/office/drawing/2010/main"/>
                  </a:ext>
                </a:extLst>
              </a:blip>
              <a:srcRect/>
              <a:stretch>
                <a:fillRect/>
              </a:stretch>
            </p:blipFill>
            <p:spPr bwMode="auto">
              <a:xfrm>
                <a:off x="4637911" y="4869019"/>
                <a:ext cx="416687" cy="343253"/>
              </a:xfrm>
              <a:prstGeom prst="rect">
                <a:avLst/>
              </a:prstGeom>
              <a:noFill/>
              <a:extLst>
                <a:ext uri="{909E8E84-426E-40DD-AFC4-6F175D3DCCD1}">
                  <a14:hiddenFill xmlns:a14="http://schemas.microsoft.com/office/drawing/2010/main">
                    <a:solidFill>
                      <a:srgbClr val="FFFFFF"/>
                    </a:solidFill>
                  </a14:hiddenFill>
                </a:ext>
              </a:extLst>
            </p:spPr>
          </p:pic>
          <p:pic>
            <p:nvPicPr>
              <p:cNvPr id="286" name="Picture 4" descr="Image result for real madrid logo png">
                <a:extLst>
                  <a:ext uri="{FF2B5EF4-FFF2-40B4-BE49-F238E27FC236}">
                    <a16:creationId xmlns:a16="http://schemas.microsoft.com/office/drawing/2014/main" id="{7EDF09EB-0382-40A7-8064-F0A8F59FC82F}"/>
                  </a:ext>
                </a:extLst>
              </p:cNvPr>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7377097" y="4850147"/>
                <a:ext cx="380996" cy="380996"/>
              </a:xfrm>
              <a:prstGeom prst="rect">
                <a:avLst/>
              </a:prstGeom>
              <a:solidFill>
                <a:sysClr val="window" lastClr="FFFFFF"/>
              </a:solidFill>
            </p:spPr>
          </p:pic>
          <p:pic>
            <p:nvPicPr>
              <p:cNvPr id="287" name="Picture 20" descr="https://www.marcjacobs.com/on/demandware.static/-/Sites-marcjacobs-Library/default/dwe7f3799d/MJ_Logo_Updated.png">
                <a:extLst>
                  <a:ext uri="{FF2B5EF4-FFF2-40B4-BE49-F238E27FC236}">
                    <a16:creationId xmlns:a16="http://schemas.microsoft.com/office/drawing/2014/main" id="{B02DD653-29A6-4232-8B08-68B25CBB6CA6}"/>
                  </a:ext>
                </a:extLst>
              </p:cNvPr>
              <p:cNvPicPr>
                <a:picLocks noChangeAspect="1" noChangeArrowheads="1"/>
              </p:cNvPicPr>
              <p:nvPr/>
            </p:nvPicPr>
            <p:blipFill>
              <a:blip r:embed="rId33" cstate="print">
                <a:extLst>
                  <a:ext uri="{28A0092B-C50C-407E-A947-70E740481C1C}">
                    <a14:useLocalDpi xmlns:a14="http://schemas.microsoft.com/office/drawing/2010/main"/>
                  </a:ext>
                </a:extLst>
              </a:blip>
              <a:srcRect/>
              <a:stretch>
                <a:fillRect/>
              </a:stretch>
            </p:blipFill>
            <p:spPr bwMode="auto">
              <a:xfrm>
                <a:off x="2748637" y="5003865"/>
                <a:ext cx="1146730" cy="73560"/>
              </a:xfrm>
              <a:prstGeom prst="rect">
                <a:avLst/>
              </a:prstGeom>
              <a:solidFill>
                <a:sysClr val="window" lastClr="FFFFFF"/>
              </a:solidFill>
            </p:spPr>
          </p:pic>
          <p:pic>
            <p:nvPicPr>
              <p:cNvPr id="288" name="Picture 287" descr="A close up of a sign&#10;&#10;Description automatically generated">
                <a:extLst>
                  <a:ext uri="{FF2B5EF4-FFF2-40B4-BE49-F238E27FC236}">
                    <a16:creationId xmlns:a16="http://schemas.microsoft.com/office/drawing/2014/main" id="{727CE975-ECE0-41A2-8E59-15957B029F63}"/>
                  </a:ext>
                </a:extLst>
              </p:cNvPr>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7996005" y="4863565"/>
                <a:ext cx="438736" cy="354160"/>
              </a:xfrm>
              <a:prstGeom prst="rect">
                <a:avLst/>
              </a:prstGeom>
            </p:spPr>
          </p:pic>
          <p:pic>
            <p:nvPicPr>
              <p:cNvPr id="2050" name="Picture 2" descr="Image result for sam's club logo png">
                <a:extLst>
                  <a:ext uri="{FF2B5EF4-FFF2-40B4-BE49-F238E27FC236}">
                    <a16:creationId xmlns:a16="http://schemas.microsoft.com/office/drawing/2014/main" id="{29E126F5-5AEA-48AA-A540-F4E2A65B2648}"/>
                  </a:ext>
                </a:extLst>
              </p:cNvPr>
              <p:cNvPicPr>
                <a:picLocks noChangeAspect="1" noChangeArrowheads="1"/>
              </p:cNvPicPr>
              <p:nvPr/>
            </p:nvPicPr>
            <p:blipFill>
              <a:blip r:embed="rId35" cstate="hqprint">
                <a:extLst>
                  <a:ext uri="{28A0092B-C50C-407E-A947-70E740481C1C}">
                    <a14:useLocalDpi xmlns:a14="http://schemas.microsoft.com/office/drawing/2010/main"/>
                  </a:ext>
                </a:extLst>
              </a:blip>
              <a:srcRect/>
              <a:stretch>
                <a:fillRect/>
              </a:stretch>
            </p:blipFill>
            <p:spPr bwMode="auto">
              <a:xfrm>
                <a:off x="1292990" y="4904760"/>
                <a:ext cx="1217735" cy="27177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lose up of a logo&#10;&#10;Description automatically generated">
                <a:extLst>
                  <a:ext uri="{FF2B5EF4-FFF2-40B4-BE49-F238E27FC236}">
                    <a16:creationId xmlns:a16="http://schemas.microsoft.com/office/drawing/2014/main" id="{B91E01CC-E2EF-4918-A738-EC1CE61A4D59}"/>
                  </a:ext>
                </a:extLst>
              </p:cNvPr>
              <p:cNvPicPr>
                <a:picLocks noChangeAspect="1"/>
              </p:cNvPicPr>
              <p:nvPr/>
            </p:nvPicPr>
            <p:blipFill>
              <a:blip r:embed="rId36" cstate="hqprint">
                <a:extLst>
                  <a:ext uri="{28A0092B-C50C-407E-A947-70E740481C1C}">
                    <a14:useLocalDpi xmlns:a14="http://schemas.microsoft.com/office/drawing/2010/main"/>
                  </a:ext>
                </a:extLst>
              </a:blip>
              <a:stretch>
                <a:fillRect/>
              </a:stretch>
            </p:blipFill>
            <p:spPr>
              <a:xfrm>
                <a:off x="4133279" y="4891657"/>
                <a:ext cx="266720" cy="297976"/>
              </a:xfrm>
              <a:prstGeom prst="rect">
                <a:avLst/>
              </a:prstGeom>
            </p:spPr>
          </p:pic>
          <p:pic>
            <p:nvPicPr>
              <p:cNvPr id="30" name="Picture 29" descr="A picture containing drawing, light&#10;&#10;Description automatically generated">
                <a:extLst>
                  <a:ext uri="{FF2B5EF4-FFF2-40B4-BE49-F238E27FC236}">
                    <a16:creationId xmlns:a16="http://schemas.microsoft.com/office/drawing/2014/main" id="{BDB481E2-520D-46DA-AB28-7FBFF7E4FC49}"/>
                  </a:ext>
                </a:extLst>
              </p:cNvPr>
              <p:cNvPicPr>
                <a:picLocks noChangeAspect="1"/>
              </p:cNvPicPr>
              <p:nvPr/>
            </p:nvPicPr>
            <p:blipFill>
              <a:blip r:embed="rId37" cstate="hqprint">
                <a:extLst>
                  <a:ext uri="{28A0092B-C50C-407E-A947-70E740481C1C}">
                    <a14:useLocalDpi xmlns:a14="http://schemas.microsoft.com/office/drawing/2010/main"/>
                  </a:ext>
                </a:extLst>
              </a:blip>
              <a:stretch>
                <a:fillRect/>
              </a:stretch>
            </p:blipFill>
            <p:spPr>
              <a:xfrm>
                <a:off x="6347615" y="4943599"/>
                <a:ext cx="791570" cy="194093"/>
              </a:xfrm>
              <a:prstGeom prst="rect">
                <a:avLst/>
              </a:prstGeom>
            </p:spPr>
          </p:pic>
        </p:grpSp>
        <p:grpSp>
          <p:nvGrpSpPr>
            <p:cNvPr id="38" name="Group 37">
              <a:extLst>
                <a:ext uri="{FF2B5EF4-FFF2-40B4-BE49-F238E27FC236}">
                  <a16:creationId xmlns:a16="http://schemas.microsoft.com/office/drawing/2014/main" id="{7E019B39-035F-4EEA-A126-8D5E78B0C4DE}"/>
                </a:ext>
              </a:extLst>
            </p:cNvPr>
            <p:cNvGrpSpPr/>
            <p:nvPr/>
          </p:nvGrpSpPr>
          <p:grpSpPr>
            <a:xfrm>
              <a:off x="452487" y="2926267"/>
              <a:ext cx="11312328" cy="365498"/>
              <a:chOff x="452487" y="2883353"/>
              <a:chExt cx="11312328" cy="365498"/>
            </a:xfrm>
          </p:grpSpPr>
          <p:pic>
            <p:nvPicPr>
              <p:cNvPr id="230" name="Picture 2" descr="Image result for hafslund logo png">
                <a:extLst>
                  <a:ext uri="{FF2B5EF4-FFF2-40B4-BE49-F238E27FC236}">
                    <a16:creationId xmlns:a16="http://schemas.microsoft.com/office/drawing/2014/main" id="{DDB484C2-5659-4BFB-B0F6-E4505842B3B3}"/>
                  </a:ext>
                </a:extLst>
              </p:cNvPr>
              <p:cNvPicPr>
                <a:picLocks noChangeAspect="1" noChangeArrowheads="1"/>
              </p:cNvPicPr>
              <p:nvPr/>
            </p:nvPicPr>
            <p:blipFill rotWithShape="1">
              <a:blip r:embed="rId38" cstate="print">
                <a:extLst>
                  <a:ext uri="{28A0092B-C50C-407E-A947-70E740481C1C}">
                    <a14:useLocalDpi xmlns:a14="http://schemas.microsoft.com/office/drawing/2010/main"/>
                  </a:ext>
                </a:extLst>
              </a:blip>
              <a:srcRect b="35867"/>
              <a:stretch/>
            </p:blipFill>
            <p:spPr bwMode="auto">
              <a:xfrm>
                <a:off x="7471863" y="2949550"/>
                <a:ext cx="1133592" cy="233105"/>
              </a:xfrm>
              <a:prstGeom prst="rect">
                <a:avLst/>
              </a:prstGeom>
              <a:noFill/>
              <a:extLst>
                <a:ext uri="{909E8E84-426E-40DD-AFC4-6F175D3DCCD1}">
                  <a14:hiddenFill xmlns:a14="http://schemas.microsoft.com/office/drawing/2010/main">
                    <a:solidFill>
                      <a:srgbClr val="FFFFFF"/>
                    </a:solidFill>
                  </a14:hiddenFill>
                </a:ext>
              </a:extLst>
            </p:spPr>
          </p:pic>
          <p:pic>
            <p:nvPicPr>
              <p:cNvPr id="231" name="Picture 8" descr="Image result for Webjet logo png">
                <a:extLst>
                  <a:ext uri="{FF2B5EF4-FFF2-40B4-BE49-F238E27FC236}">
                    <a16:creationId xmlns:a16="http://schemas.microsoft.com/office/drawing/2014/main" id="{E28A7ECE-E8EF-46CF-9A4B-AB358D863B4C}"/>
                  </a:ext>
                </a:extLst>
              </p:cNvPr>
              <p:cNvPicPr>
                <a:picLocks noChangeAspect="1" noChangeArrowheads="1"/>
              </p:cNvPicPr>
              <p:nvPr/>
            </p:nvPicPr>
            <p:blipFill>
              <a:blip r:embed="rId39" cstate="print">
                <a:extLst>
                  <a:ext uri="{28A0092B-C50C-407E-A947-70E740481C1C}">
                    <a14:useLocalDpi xmlns:a14="http://schemas.microsoft.com/office/drawing/2010/main"/>
                  </a:ext>
                </a:extLst>
              </a:blip>
              <a:srcRect/>
              <a:stretch>
                <a:fillRect/>
              </a:stretch>
            </p:blipFill>
            <p:spPr bwMode="auto">
              <a:xfrm>
                <a:off x="5540956" y="2950980"/>
                <a:ext cx="465094" cy="230245"/>
              </a:xfrm>
              <a:prstGeom prst="rect">
                <a:avLst/>
              </a:prstGeom>
              <a:noFill/>
              <a:extLst>
                <a:ext uri="{909E8E84-426E-40DD-AFC4-6F175D3DCCD1}">
                  <a14:hiddenFill xmlns:a14="http://schemas.microsoft.com/office/drawing/2010/main">
                    <a:solidFill>
                      <a:srgbClr val="FFFFFF"/>
                    </a:solidFill>
                  </a14:hiddenFill>
                </a:ext>
              </a:extLst>
            </p:spPr>
          </p:pic>
          <p:pic>
            <p:nvPicPr>
              <p:cNvPr id="232" name="Picture 8" descr="Image result for johnson and johnson logo png">
                <a:extLst>
                  <a:ext uri="{FF2B5EF4-FFF2-40B4-BE49-F238E27FC236}">
                    <a16:creationId xmlns:a16="http://schemas.microsoft.com/office/drawing/2014/main" id="{AC3D2BA6-1445-4CB4-8278-6C419C2D465F}"/>
                  </a:ext>
                </a:extLst>
              </p:cNvPr>
              <p:cNvPicPr>
                <a:picLocks noChangeAspect="1" noChangeArrowheads="1"/>
              </p:cNvPicPr>
              <p:nvPr/>
            </p:nvPicPr>
            <p:blipFill rotWithShape="1">
              <a:blip r:embed="rId40" cstate="hqprint">
                <a:extLst>
                  <a:ext uri="{28A0092B-C50C-407E-A947-70E740481C1C}">
                    <a14:useLocalDpi xmlns:a14="http://schemas.microsoft.com/office/drawing/2010/main"/>
                  </a:ext>
                </a:extLst>
              </a:blip>
              <a:srcRect/>
              <a:stretch/>
            </p:blipFill>
            <p:spPr bwMode="auto">
              <a:xfrm>
                <a:off x="452487" y="2901318"/>
                <a:ext cx="1090233" cy="329568"/>
              </a:xfrm>
              <a:prstGeom prst="rect">
                <a:avLst/>
              </a:prstGeom>
              <a:solidFill>
                <a:sysClr val="window" lastClr="FFFFFF"/>
              </a:solidFill>
            </p:spPr>
          </p:pic>
          <p:pic>
            <p:nvPicPr>
              <p:cNvPr id="233" name="Picture 14" descr="Image result for caterpillar logo png">
                <a:extLst>
                  <a:ext uri="{FF2B5EF4-FFF2-40B4-BE49-F238E27FC236}">
                    <a16:creationId xmlns:a16="http://schemas.microsoft.com/office/drawing/2014/main" id="{C8810FC2-2CCA-459C-8180-51D38B53ACA0}"/>
                  </a:ext>
                </a:extLst>
              </p:cNvPr>
              <p:cNvPicPr>
                <a:picLocks noChangeAspect="1" noChangeArrowheads="1"/>
              </p:cNvPicPr>
              <p:nvPr/>
            </p:nvPicPr>
            <p:blipFill>
              <a:blip r:embed="rId41" cstate="print">
                <a:extLst>
                  <a:ext uri="{28A0092B-C50C-407E-A947-70E740481C1C}">
                    <a14:useLocalDpi xmlns:a14="http://schemas.microsoft.com/office/drawing/2010/main"/>
                  </a:ext>
                </a:extLst>
              </a:blip>
              <a:srcRect/>
              <a:stretch>
                <a:fillRect/>
              </a:stretch>
            </p:blipFill>
            <p:spPr bwMode="auto">
              <a:xfrm>
                <a:off x="1844692" y="2946076"/>
                <a:ext cx="1101574" cy="240053"/>
              </a:xfrm>
              <a:prstGeom prst="rect">
                <a:avLst/>
              </a:prstGeom>
              <a:solidFill>
                <a:sysClr val="window" lastClr="FFFFFF"/>
              </a:solidFill>
            </p:spPr>
          </p:pic>
          <p:pic>
            <p:nvPicPr>
              <p:cNvPr id="234" name="Picture 6" descr="Image result for starbucks logo">
                <a:extLst>
                  <a:ext uri="{FF2B5EF4-FFF2-40B4-BE49-F238E27FC236}">
                    <a16:creationId xmlns:a16="http://schemas.microsoft.com/office/drawing/2014/main" id="{E9161E0E-4F29-46AC-9608-EDC98C6C8F94}"/>
                  </a:ext>
                </a:extLst>
              </p:cNvPr>
              <p:cNvPicPr>
                <a:picLocks noChangeAspect="1" noChangeArrowheads="1"/>
              </p:cNvPicPr>
              <p:nvPr/>
            </p:nvPicPr>
            <p:blipFill>
              <a:blip r:embed="rId42" cstate="hqprint">
                <a:extLst>
                  <a:ext uri="{28A0092B-C50C-407E-A947-70E740481C1C}">
                    <a14:useLocalDpi xmlns:a14="http://schemas.microsoft.com/office/drawing/2010/main"/>
                  </a:ext>
                </a:extLst>
              </a:blip>
              <a:srcRect/>
              <a:stretch>
                <a:fillRect/>
              </a:stretch>
            </p:blipFill>
            <p:spPr bwMode="auto">
              <a:xfrm>
                <a:off x="3248238" y="2887280"/>
                <a:ext cx="379053" cy="357645"/>
              </a:xfrm>
              <a:prstGeom prst="rect">
                <a:avLst/>
              </a:prstGeom>
              <a:solidFill>
                <a:schemeClr val="bg1"/>
              </a:solidFill>
            </p:spPr>
          </p:pic>
          <p:pic>
            <p:nvPicPr>
              <p:cNvPr id="235" name="Picture 2" descr="Image result for emirates logo">
                <a:extLst>
                  <a:ext uri="{FF2B5EF4-FFF2-40B4-BE49-F238E27FC236}">
                    <a16:creationId xmlns:a16="http://schemas.microsoft.com/office/drawing/2014/main" id="{467E1B08-3C93-4E07-9CFE-3F212EE5FAD6}"/>
                  </a:ext>
                </a:extLst>
              </p:cNvPr>
              <p:cNvPicPr>
                <a:picLocks noChangeAspect="1" noChangeArrowheads="1"/>
              </p:cNvPicPr>
              <p:nvPr/>
            </p:nvPicPr>
            <p:blipFill>
              <a:blip r:embed="rId43" cstate="hqprint">
                <a:extLst>
                  <a:ext uri="{28A0092B-C50C-407E-A947-70E740481C1C}">
                    <a14:useLocalDpi xmlns:a14="http://schemas.microsoft.com/office/drawing/2010/main"/>
                  </a:ext>
                </a:extLst>
              </a:blip>
              <a:srcRect/>
              <a:stretch>
                <a:fillRect/>
              </a:stretch>
            </p:blipFill>
            <p:spPr bwMode="auto">
              <a:xfrm>
                <a:off x="3929263" y="2915204"/>
                <a:ext cx="394791" cy="301796"/>
              </a:xfrm>
              <a:prstGeom prst="rect">
                <a:avLst/>
              </a:prstGeom>
              <a:solidFill>
                <a:sysClr val="window" lastClr="FFFFFF"/>
              </a:solidFill>
            </p:spPr>
          </p:pic>
          <p:pic>
            <p:nvPicPr>
              <p:cNvPr id="236" name="Picture 235">
                <a:extLst>
                  <a:ext uri="{FF2B5EF4-FFF2-40B4-BE49-F238E27FC236}">
                    <a16:creationId xmlns:a16="http://schemas.microsoft.com/office/drawing/2014/main" id="{46FEB8B8-4CAE-4266-9DD2-616EDA1A3681}"/>
                  </a:ext>
                </a:extLst>
              </p:cNvPr>
              <p:cNvPicPr>
                <a:picLocks noChangeAspect="1"/>
              </p:cNvPicPr>
              <p:nvPr/>
            </p:nvPicPr>
            <p:blipFill rotWithShape="1">
              <a:blip r:embed="rId44" cstate="hqprint">
                <a:extLst>
                  <a:ext uri="{28A0092B-C50C-407E-A947-70E740481C1C}">
                    <a14:useLocalDpi xmlns:a14="http://schemas.microsoft.com/office/drawing/2010/main"/>
                  </a:ext>
                </a:extLst>
              </a:blip>
              <a:srcRect/>
              <a:stretch/>
            </p:blipFill>
            <p:spPr>
              <a:xfrm>
                <a:off x="4626026" y="2964036"/>
                <a:ext cx="612958" cy="204133"/>
              </a:xfrm>
              <a:prstGeom prst="rect">
                <a:avLst/>
              </a:prstGeom>
            </p:spPr>
          </p:pic>
          <p:pic>
            <p:nvPicPr>
              <p:cNvPr id="237" name="Picture 2">
                <a:extLst>
                  <a:ext uri="{FF2B5EF4-FFF2-40B4-BE49-F238E27FC236}">
                    <a16:creationId xmlns:a16="http://schemas.microsoft.com/office/drawing/2014/main" id="{282E5794-4F3F-4A35-88B6-0F941E813250}"/>
                  </a:ext>
                </a:extLst>
              </p:cNvPr>
              <p:cNvPicPr>
                <a:picLocks noChangeAspect="1" noChangeArrowheads="1"/>
              </p:cNvPicPr>
              <p:nvPr/>
            </p:nvPicPr>
            <p:blipFill rotWithShape="1">
              <a:blip r:embed="rId45" cstate="hqprint">
                <a:extLst>
                  <a:ext uri="{28A0092B-C50C-407E-A947-70E740481C1C}">
                    <a14:useLocalDpi xmlns:a14="http://schemas.microsoft.com/office/drawing/2010/main"/>
                  </a:ext>
                </a:extLst>
              </a:blip>
              <a:srcRect/>
              <a:stretch/>
            </p:blipFill>
            <p:spPr bwMode="auto">
              <a:xfrm>
                <a:off x="8907427" y="2883353"/>
                <a:ext cx="308559" cy="365498"/>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 descr="Image result for daimler logo png">
                <a:extLst>
                  <a:ext uri="{FF2B5EF4-FFF2-40B4-BE49-F238E27FC236}">
                    <a16:creationId xmlns:a16="http://schemas.microsoft.com/office/drawing/2014/main" id="{85E05B7E-1154-4D16-B901-C15667A899EE}"/>
                  </a:ext>
                </a:extLst>
              </p:cNvPr>
              <p:cNvPicPr>
                <a:picLocks noChangeAspect="1" noChangeArrowheads="1"/>
              </p:cNvPicPr>
              <p:nvPr/>
            </p:nvPicPr>
            <p:blipFill rotWithShape="1">
              <a:blip r:embed="rId46" cstate="hqprint">
                <a:extLst>
                  <a:ext uri="{28A0092B-C50C-407E-A947-70E740481C1C}">
                    <a14:useLocalDpi xmlns:a14="http://schemas.microsoft.com/office/drawing/2010/main"/>
                  </a:ext>
                </a:extLst>
              </a:blip>
              <a:srcRect/>
              <a:stretch/>
            </p:blipFill>
            <p:spPr bwMode="auto">
              <a:xfrm>
                <a:off x="9517958" y="2985814"/>
                <a:ext cx="1074121" cy="160576"/>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1">
                <a:extLst>
                  <a:ext uri="{FF2B5EF4-FFF2-40B4-BE49-F238E27FC236}">
                    <a16:creationId xmlns:a16="http://schemas.microsoft.com/office/drawing/2014/main" id="{814226DD-8989-4693-AF2C-911B9FD3F3F6}"/>
                  </a:ext>
                </a:extLst>
              </p:cNvPr>
              <p:cNvPicPr>
                <a:picLocks noChangeAspect="1"/>
              </p:cNvPicPr>
              <p:nvPr/>
            </p:nvPicPr>
            <p:blipFill rotWithShape="1">
              <a:blip r:embed="rId47" cstate="hqprint">
                <a:extLst>
                  <a:ext uri="{28A0092B-C50C-407E-A947-70E740481C1C}">
                    <a14:useLocalDpi xmlns:a14="http://schemas.microsoft.com/office/drawing/2010/main"/>
                  </a:ext>
                </a:extLst>
              </a:blip>
              <a:srcRect/>
              <a:stretch/>
            </p:blipFill>
            <p:spPr>
              <a:xfrm>
                <a:off x="10894051" y="2896828"/>
                <a:ext cx="870764" cy="338549"/>
              </a:xfrm>
              <a:prstGeom prst="rect">
                <a:avLst/>
              </a:prstGeom>
            </p:spPr>
          </p:pic>
          <p:pic>
            <p:nvPicPr>
              <p:cNvPr id="32" name="Picture 31" descr="A picture containing food, drawing&#10;&#10;Description automatically generated">
                <a:extLst>
                  <a:ext uri="{FF2B5EF4-FFF2-40B4-BE49-F238E27FC236}">
                    <a16:creationId xmlns:a16="http://schemas.microsoft.com/office/drawing/2014/main" id="{1FDF10D0-9542-4AA4-9D42-AF61621AD3CC}"/>
                  </a:ext>
                </a:extLst>
              </p:cNvPr>
              <p:cNvPicPr>
                <a:picLocks noChangeAspect="1"/>
              </p:cNvPicPr>
              <p:nvPr/>
            </p:nvPicPr>
            <p:blipFill>
              <a:blip r:embed="rId48" cstate="hqprint">
                <a:extLst>
                  <a:ext uri="{28A0092B-C50C-407E-A947-70E740481C1C}">
                    <a14:useLocalDpi xmlns:a14="http://schemas.microsoft.com/office/drawing/2010/main"/>
                  </a:ext>
                </a:extLst>
              </a:blip>
              <a:stretch>
                <a:fillRect/>
              </a:stretch>
            </p:blipFill>
            <p:spPr>
              <a:xfrm>
                <a:off x="6308022" y="2948026"/>
                <a:ext cx="861869" cy="236152"/>
              </a:xfrm>
              <a:prstGeom prst="rect">
                <a:avLst/>
              </a:prstGeom>
            </p:spPr>
          </p:pic>
        </p:grpSp>
        <p:grpSp>
          <p:nvGrpSpPr>
            <p:cNvPr id="35" name="Group 34">
              <a:extLst>
                <a:ext uri="{FF2B5EF4-FFF2-40B4-BE49-F238E27FC236}">
                  <a16:creationId xmlns:a16="http://schemas.microsoft.com/office/drawing/2014/main" id="{538304F2-6FA7-43D4-B8F1-FB5029DD3AEB}"/>
                </a:ext>
              </a:extLst>
            </p:cNvPr>
            <p:cNvGrpSpPr/>
            <p:nvPr/>
          </p:nvGrpSpPr>
          <p:grpSpPr>
            <a:xfrm>
              <a:off x="429658" y="4186572"/>
              <a:ext cx="11321965" cy="401756"/>
              <a:chOff x="429658" y="4158870"/>
              <a:chExt cx="11321965" cy="401756"/>
            </a:xfrm>
          </p:grpSpPr>
          <p:pic>
            <p:nvPicPr>
              <p:cNvPr id="264" name="Graphic 263">
                <a:extLst>
                  <a:ext uri="{FF2B5EF4-FFF2-40B4-BE49-F238E27FC236}">
                    <a16:creationId xmlns:a16="http://schemas.microsoft.com/office/drawing/2014/main" id="{6A55D5E8-1FDA-4D6C-AAD7-D72A8E65D25E}"/>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0187947" y="4251281"/>
                <a:ext cx="944718" cy="216935"/>
              </a:xfrm>
              <a:prstGeom prst="rect">
                <a:avLst/>
              </a:prstGeom>
            </p:spPr>
          </p:pic>
          <p:pic>
            <p:nvPicPr>
              <p:cNvPr id="268" name="Picture 20" descr="Image result for honeywell logo png">
                <a:extLst>
                  <a:ext uri="{FF2B5EF4-FFF2-40B4-BE49-F238E27FC236}">
                    <a16:creationId xmlns:a16="http://schemas.microsoft.com/office/drawing/2014/main" id="{183464EA-C5E5-483D-B77B-69D014CC8121}"/>
                  </a:ext>
                </a:extLst>
              </p:cNvPr>
              <p:cNvPicPr>
                <a:picLocks noChangeAspect="1" noChangeArrowheads="1"/>
              </p:cNvPicPr>
              <p:nvPr/>
            </p:nvPicPr>
            <p:blipFill>
              <a:blip r:embed="rId51" cstate="print">
                <a:extLst>
                  <a:ext uri="{28A0092B-C50C-407E-A947-70E740481C1C}">
                    <a14:useLocalDpi xmlns:a14="http://schemas.microsoft.com/office/drawing/2010/main"/>
                  </a:ext>
                </a:extLst>
              </a:blip>
              <a:srcRect/>
              <a:stretch>
                <a:fillRect/>
              </a:stretch>
            </p:blipFill>
            <p:spPr bwMode="auto">
              <a:xfrm>
                <a:off x="6386845" y="4264503"/>
                <a:ext cx="1076218" cy="190491"/>
              </a:xfrm>
              <a:prstGeom prst="rect">
                <a:avLst/>
              </a:prstGeom>
              <a:solidFill>
                <a:sysClr val="window" lastClr="FFFFFF"/>
              </a:solidFill>
            </p:spPr>
          </p:pic>
          <p:pic>
            <p:nvPicPr>
              <p:cNvPr id="269" name="Picture 2" descr="Image result for warner brothers logo png">
                <a:extLst>
                  <a:ext uri="{FF2B5EF4-FFF2-40B4-BE49-F238E27FC236}">
                    <a16:creationId xmlns:a16="http://schemas.microsoft.com/office/drawing/2014/main" id="{70D77570-1342-4529-92C9-47018B671131}"/>
                  </a:ext>
                </a:extLst>
              </p:cNvPr>
              <p:cNvPicPr>
                <a:picLocks noChangeAspect="1" noChangeArrowheads="1"/>
              </p:cNvPicPr>
              <p:nvPr/>
            </p:nvPicPr>
            <p:blipFill>
              <a:blip r:embed="rId52" cstate="hqprint">
                <a:extLst>
                  <a:ext uri="{28A0092B-C50C-407E-A947-70E740481C1C}">
                    <a14:useLocalDpi xmlns:a14="http://schemas.microsoft.com/office/drawing/2010/main"/>
                  </a:ext>
                </a:extLst>
              </a:blip>
              <a:srcRect/>
              <a:stretch>
                <a:fillRect/>
              </a:stretch>
            </p:blipFill>
            <p:spPr bwMode="auto">
              <a:xfrm>
                <a:off x="7776205" y="4195531"/>
                <a:ext cx="377631" cy="328435"/>
              </a:xfrm>
              <a:prstGeom prst="rect">
                <a:avLst/>
              </a:prstGeom>
              <a:solidFill>
                <a:sysClr val="window" lastClr="FFFFFF"/>
              </a:solidFill>
            </p:spPr>
          </p:pic>
          <p:pic>
            <p:nvPicPr>
              <p:cNvPr id="271" name="Picture 10" descr="Image result for dominos logo png">
                <a:extLst>
                  <a:ext uri="{FF2B5EF4-FFF2-40B4-BE49-F238E27FC236}">
                    <a16:creationId xmlns:a16="http://schemas.microsoft.com/office/drawing/2014/main" id="{7755D61F-97BB-4A02-BFC5-C9908015EF17}"/>
                  </a:ext>
                </a:extLst>
              </p:cNvPr>
              <p:cNvPicPr>
                <a:picLocks noChangeAspect="1" noChangeArrowheads="1"/>
              </p:cNvPicPr>
              <p:nvPr/>
            </p:nvPicPr>
            <p:blipFill>
              <a:blip r:embed="rId53" cstate="hqprint">
                <a:extLst>
                  <a:ext uri="{28A0092B-C50C-407E-A947-70E740481C1C}">
                    <a14:useLocalDpi xmlns:a14="http://schemas.microsoft.com/office/drawing/2010/main"/>
                  </a:ext>
                </a:extLst>
              </a:blip>
              <a:srcRect/>
              <a:stretch>
                <a:fillRect/>
              </a:stretch>
            </p:blipFill>
            <p:spPr bwMode="auto">
              <a:xfrm>
                <a:off x="3979476" y="4181978"/>
                <a:ext cx="355541" cy="355541"/>
              </a:xfrm>
              <a:prstGeom prst="rect">
                <a:avLst/>
              </a:prstGeom>
              <a:solidFill>
                <a:sysClr val="window" lastClr="FFFFFF"/>
              </a:solidFill>
            </p:spPr>
          </p:pic>
          <p:pic>
            <p:nvPicPr>
              <p:cNvPr id="273" name="Picture 2" descr="Image result for citrix logo png">
                <a:extLst>
                  <a:ext uri="{FF2B5EF4-FFF2-40B4-BE49-F238E27FC236}">
                    <a16:creationId xmlns:a16="http://schemas.microsoft.com/office/drawing/2014/main" id="{C2F752B5-171C-4B17-9FE8-C58A9403EBAC}"/>
                  </a:ext>
                </a:extLst>
              </p:cNvPr>
              <p:cNvPicPr>
                <a:picLocks noChangeAspect="1" noChangeArrowheads="1"/>
              </p:cNvPicPr>
              <p:nvPr/>
            </p:nvPicPr>
            <p:blipFill>
              <a:blip r:embed="rId54" cstate="print">
                <a:extLst>
                  <a:ext uri="{28A0092B-C50C-407E-A947-70E740481C1C}">
                    <a14:useLocalDpi xmlns:a14="http://schemas.microsoft.com/office/drawing/2010/main"/>
                  </a:ext>
                </a:extLst>
              </a:blip>
              <a:srcRect/>
              <a:stretch>
                <a:fillRect/>
              </a:stretch>
            </p:blipFill>
            <p:spPr bwMode="auto">
              <a:xfrm>
                <a:off x="4648159" y="4225753"/>
                <a:ext cx="710849" cy="267990"/>
              </a:xfrm>
              <a:prstGeom prst="rect">
                <a:avLst/>
              </a:prstGeom>
              <a:solidFill>
                <a:schemeClr val="bg1"/>
              </a:solidFill>
            </p:spPr>
          </p:pic>
          <p:pic>
            <p:nvPicPr>
              <p:cNvPr id="274" name="Picture 14" descr="Image result for pwc logo png">
                <a:extLst>
                  <a:ext uri="{FF2B5EF4-FFF2-40B4-BE49-F238E27FC236}">
                    <a16:creationId xmlns:a16="http://schemas.microsoft.com/office/drawing/2014/main" id="{78D63B93-F1F5-4389-BD19-0CE2FFC3FB40}"/>
                  </a:ext>
                </a:extLst>
              </p:cNvPr>
              <p:cNvPicPr>
                <a:picLocks noChangeAspect="1" noChangeArrowheads="1"/>
              </p:cNvPicPr>
              <p:nvPr/>
            </p:nvPicPr>
            <p:blipFill>
              <a:blip r:embed="rId55" cstate="print">
                <a:extLst>
                  <a:ext uri="{28A0092B-C50C-407E-A947-70E740481C1C}">
                    <a14:useLocalDpi xmlns:a14="http://schemas.microsoft.com/office/drawing/2010/main"/>
                  </a:ext>
                </a:extLst>
              </a:blip>
              <a:srcRect/>
              <a:stretch>
                <a:fillRect/>
              </a:stretch>
            </p:blipFill>
            <p:spPr bwMode="auto">
              <a:xfrm>
                <a:off x="9494352" y="4215366"/>
                <a:ext cx="380453" cy="288764"/>
              </a:xfrm>
              <a:prstGeom prst="rect">
                <a:avLst/>
              </a:prstGeom>
              <a:solidFill>
                <a:sysClr val="window" lastClr="FFFFFF"/>
              </a:solidFill>
            </p:spPr>
          </p:pic>
          <p:pic>
            <p:nvPicPr>
              <p:cNvPr id="275" name="Picture 12" descr="https://upload.wikimedia.org/wikipedia/en/thumb/0/0f/Johnson_Controls.svg/1280px-Johnson_Controls.svg.png">
                <a:extLst>
                  <a:ext uri="{FF2B5EF4-FFF2-40B4-BE49-F238E27FC236}">
                    <a16:creationId xmlns:a16="http://schemas.microsoft.com/office/drawing/2014/main" id="{61805E6F-072B-46A2-AA78-9DA92F73D963}"/>
                  </a:ext>
                </a:extLst>
              </p:cNvPr>
              <p:cNvPicPr>
                <a:picLocks noChangeAspect="1" noChangeArrowheads="1"/>
              </p:cNvPicPr>
              <p:nvPr/>
            </p:nvPicPr>
            <p:blipFill>
              <a:blip r:embed="rId56" cstate="print">
                <a:extLst>
                  <a:ext uri="{28A0092B-C50C-407E-A947-70E740481C1C}">
                    <a14:useLocalDpi xmlns:a14="http://schemas.microsoft.com/office/drawing/2010/main"/>
                  </a:ext>
                </a:extLst>
              </a:blip>
              <a:srcRect/>
              <a:stretch>
                <a:fillRect/>
              </a:stretch>
            </p:blipFill>
            <p:spPr bwMode="auto">
              <a:xfrm>
                <a:off x="429658" y="4215024"/>
                <a:ext cx="629815" cy="289449"/>
              </a:xfrm>
              <a:prstGeom prst="rect">
                <a:avLst/>
              </a:prstGeom>
              <a:solidFill>
                <a:sysClr val="window" lastClr="FFFFFF"/>
              </a:solidFill>
            </p:spPr>
          </p:pic>
          <p:pic>
            <p:nvPicPr>
              <p:cNvPr id="276" name="Picture 12" descr="Image result for wolters kluwer inc logo png">
                <a:extLst>
                  <a:ext uri="{FF2B5EF4-FFF2-40B4-BE49-F238E27FC236}">
                    <a16:creationId xmlns:a16="http://schemas.microsoft.com/office/drawing/2014/main" id="{16732C9F-D8ED-4CB7-9F08-9C351E9AB2A0}"/>
                  </a:ext>
                </a:extLst>
              </p:cNvPr>
              <p:cNvPicPr>
                <a:picLocks noChangeAspect="1" noChangeArrowheads="1"/>
              </p:cNvPicPr>
              <p:nvPr/>
            </p:nvPicPr>
            <p:blipFill>
              <a:blip r:embed="rId57" cstate="print">
                <a:extLst>
                  <a:ext uri="{28A0092B-C50C-407E-A947-70E740481C1C}">
                    <a14:useLocalDpi xmlns:a14="http://schemas.microsoft.com/office/drawing/2010/main"/>
                  </a:ext>
                </a:extLst>
              </a:blip>
              <a:srcRect/>
              <a:stretch>
                <a:fillRect/>
              </a:stretch>
            </p:blipFill>
            <p:spPr bwMode="auto">
              <a:xfrm>
                <a:off x="1372615" y="4269081"/>
                <a:ext cx="1523708" cy="181335"/>
              </a:xfrm>
              <a:prstGeom prst="rect">
                <a:avLst/>
              </a:prstGeom>
              <a:solidFill>
                <a:sysClr val="window" lastClr="FFFFFF"/>
              </a:solidFill>
            </p:spPr>
          </p:pic>
          <p:pic>
            <p:nvPicPr>
              <p:cNvPr id="277" name="Picture 4" descr="Image result for shell oil logo png">
                <a:extLst>
                  <a:ext uri="{FF2B5EF4-FFF2-40B4-BE49-F238E27FC236}">
                    <a16:creationId xmlns:a16="http://schemas.microsoft.com/office/drawing/2014/main" id="{606F2497-8660-4CC1-A5B2-233D1DEC59DD}"/>
                  </a:ext>
                </a:extLst>
              </p:cNvPr>
              <p:cNvPicPr>
                <a:picLocks noChangeAspect="1" noChangeArrowheads="1"/>
              </p:cNvPicPr>
              <p:nvPr/>
            </p:nvPicPr>
            <p:blipFill>
              <a:blip r:embed="rId58" cstate="hqprint">
                <a:extLst>
                  <a:ext uri="{28A0092B-C50C-407E-A947-70E740481C1C}">
                    <a14:useLocalDpi xmlns:a14="http://schemas.microsoft.com/office/drawing/2010/main"/>
                  </a:ext>
                </a:extLst>
              </a:blip>
              <a:srcRect/>
              <a:stretch>
                <a:fillRect/>
              </a:stretch>
            </p:blipFill>
            <p:spPr bwMode="auto">
              <a:xfrm>
                <a:off x="5672150" y="4173708"/>
                <a:ext cx="401553" cy="372080"/>
              </a:xfrm>
              <a:prstGeom prst="rect">
                <a:avLst/>
              </a:prstGeom>
              <a:noFill/>
              <a:extLst>
                <a:ext uri="{909E8E84-426E-40DD-AFC4-6F175D3DCCD1}">
                  <a14:hiddenFill xmlns:a14="http://schemas.microsoft.com/office/drawing/2010/main">
                    <a:solidFill>
                      <a:srgbClr val="FFFFFF"/>
                    </a:solidFill>
                  </a14:hiddenFill>
                </a:ext>
              </a:extLst>
            </p:spPr>
          </p:pic>
          <p:pic>
            <p:nvPicPr>
              <p:cNvPr id="278" name="Picture 6" descr="Story logo">
                <a:extLst>
                  <a:ext uri="{FF2B5EF4-FFF2-40B4-BE49-F238E27FC236}">
                    <a16:creationId xmlns:a16="http://schemas.microsoft.com/office/drawing/2014/main" id="{9FD2EC43-AC11-4E0F-9AA9-DF38B13616D2}"/>
                  </a:ext>
                </a:extLst>
              </p:cNvPr>
              <p:cNvPicPr>
                <a:picLocks noChangeAspect="1" noChangeArrowheads="1"/>
              </p:cNvPicPr>
              <p:nvPr/>
            </p:nvPicPr>
            <p:blipFill>
              <a:blip r:embed="rId59" cstate="hqprint">
                <a:extLst>
                  <a:ext uri="{28A0092B-C50C-407E-A947-70E740481C1C}">
                    <a14:useLocalDpi xmlns:a14="http://schemas.microsoft.com/office/drawing/2010/main"/>
                  </a:ext>
                </a:extLst>
              </a:blip>
              <a:srcRect/>
              <a:stretch>
                <a:fillRect/>
              </a:stretch>
            </p:blipFill>
            <p:spPr bwMode="auto">
              <a:xfrm>
                <a:off x="11445802" y="4198658"/>
                <a:ext cx="305821" cy="3221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A picture containing clock&#10;&#10;Description automatically generated">
                <a:extLst>
                  <a:ext uri="{FF2B5EF4-FFF2-40B4-BE49-F238E27FC236}">
                    <a16:creationId xmlns:a16="http://schemas.microsoft.com/office/drawing/2014/main" id="{33DD2A66-500F-4EFE-AFD9-C9032900F90F}"/>
                  </a:ext>
                </a:extLst>
              </p:cNvPr>
              <p:cNvPicPr>
                <a:picLocks noChangeAspect="1"/>
              </p:cNvPicPr>
              <p:nvPr/>
            </p:nvPicPr>
            <p:blipFill>
              <a:blip r:embed="rId60" cstate="hqprint">
                <a:extLst>
                  <a:ext uri="{28A0092B-C50C-407E-A947-70E740481C1C}">
                    <a14:useLocalDpi xmlns:a14="http://schemas.microsoft.com/office/drawing/2010/main"/>
                  </a:ext>
                </a:extLst>
              </a:blip>
              <a:stretch>
                <a:fillRect/>
              </a:stretch>
            </p:blipFill>
            <p:spPr>
              <a:xfrm>
                <a:off x="8466978" y="4158870"/>
                <a:ext cx="714232" cy="401756"/>
              </a:xfrm>
              <a:prstGeom prst="rect">
                <a:avLst/>
              </a:prstGeom>
            </p:spPr>
          </p:pic>
          <p:pic>
            <p:nvPicPr>
              <p:cNvPr id="34" name="Picture 33" descr="A picture containing object, clock&#10;&#10;Description automatically generated">
                <a:extLst>
                  <a:ext uri="{FF2B5EF4-FFF2-40B4-BE49-F238E27FC236}">
                    <a16:creationId xmlns:a16="http://schemas.microsoft.com/office/drawing/2014/main" id="{22811EC4-793E-450E-8600-89774778F945}"/>
                  </a:ext>
                </a:extLst>
              </p:cNvPr>
              <p:cNvPicPr>
                <a:picLocks noChangeAspect="1"/>
              </p:cNvPicPr>
              <p:nvPr/>
            </p:nvPicPr>
            <p:blipFill>
              <a:blip r:embed="rId61" cstate="hqprint">
                <a:extLst>
                  <a:ext uri="{28A0092B-C50C-407E-A947-70E740481C1C}">
                    <a14:useLocalDpi xmlns:a14="http://schemas.microsoft.com/office/drawing/2010/main"/>
                  </a:ext>
                </a:extLst>
              </a:blip>
              <a:stretch>
                <a:fillRect/>
              </a:stretch>
            </p:blipFill>
            <p:spPr>
              <a:xfrm>
                <a:off x="3209465" y="4247473"/>
                <a:ext cx="456869" cy="224551"/>
              </a:xfrm>
              <a:prstGeom prst="rect">
                <a:avLst/>
              </a:prstGeom>
            </p:spPr>
          </p:pic>
        </p:grpSp>
      </p:grpSp>
    </p:spTree>
    <p:extLst>
      <p:ext uri="{BB962C8B-B14F-4D97-AF65-F5344CB8AC3E}">
        <p14:creationId xmlns:p14="http://schemas.microsoft.com/office/powerpoint/2010/main" val="1410260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in a living room&#10;&#10;Description automatically generated">
            <a:extLst>
              <a:ext uri="{FF2B5EF4-FFF2-40B4-BE49-F238E27FC236}">
                <a16:creationId xmlns:a16="http://schemas.microsoft.com/office/drawing/2014/main" id="{4F52E0C6-3481-4E86-857D-7D504FEF347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 y="-1"/>
            <a:ext cx="12192000" cy="6858001"/>
          </a:xfrm>
          <a:prstGeom prst="rect">
            <a:avLst/>
          </a:pr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5497E576-8972-4201-9196-3D1F4EDA6D52}"/>
              </a:ext>
            </a:extLst>
          </p:cNvPr>
          <p:cNvSpPr/>
          <p:nvPr/>
        </p:nvSpPr>
        <p:spPr>
          <a:xfrm>
            <a:off x="7029428" y="2815418"/>
            <a:ext cx="35779" cy="253660"/>
          </a:xfrm>
          <a:custGeom>
            <a:avLst/>
            <a:gdLst>
              <a:gd name="connsiteX0" fmla="*/ 36195 w 36195"/>
              <a:gd name="connsiteY0" fmla="*/ 0 h 273908"/>
              <a:gd name="connsiteX1" fmla="*/ 0 w 36195"/>
              <a:gd name="connsiteY1" fmla="*/ 0 h 273908"/>
              <a:gd name="connsiteX2" fmla="*/ 0 w 36195"/>
              <a:gd name="connsiteY2" fmla="*/ 273908 h 273908"/>
              <a:gd name="connsiteX3" fmla="*/ 36195 w 36195"/>
              <a:gd name="connsiteY3" fmla="*/ 273908 h 273908"/>
              <a:gd name="connsiteX4" fmla="*/ 36195 w 36195"/>
              <a:gd name="connsiteY4" fmla="*/ 0 h 27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273908">
                <a:moveTo>
                  <a:pt x="36195" y="0"/>
                </a:moveTo>
                <a:lnTo>
                  <a:pt x="0" y="0"/>
                </a:lnTo>
                <a:lnTo>
                  <a:pt x="0" y="273908"/>
                </a:lnTo>
                <a:lnTo>
                  <a:pt x="36195" y="273908"/>
                </a:lnTo>
                <a:lnTo>
                  <a:pt x="36195"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38AE0805-C90D-4522-BC7F-F835E2ADFDE6}"/>
              </a:ext>
            </a:extLst>
          </p:cNvPr>
          <p:cNvSpPr/>
          <p:nvPr/>
        </p:nvSpPr>
        <p:spPr>
          <a:xfrm>
            <a:off x="7110362" y="2851655"/>
            <a:ext cx="187408" cy="249347"/>
          </a:xfrm>
          <a:custGeom>
            <a:avLst/>
            <a:gdLst>
              <a:gd name="connsiteX0" fmla="*/ 189588 w 189587"/>
              <a:gd name="connsiteY0" fmla="*/ 22453 h 269251"/>
              <a:gd name="connsiteX1" fmla="*/ 159944 w 189587"/>
              <a:gd name="connsiteY1" fmla="*/ 0 h 269251"/>
              <a:gd name="connsiteX2" fmla="*/ 0 w 189587"/>
              <a:gd name="connsiteY2" fmla="*/ 246799 h 269251"/>
              <a:gd name="connsiteX3" fmla="*/ 29644 w 189587"/>
              <a:gd name="connsiteY3" fmla="*/ 269252 h 269251"/>
              <a:gd name="connsiteX4" fmla="*/ 189588 w 189587"/>
              <a:gd name="connsiteY4" fmla="*/ 22453 h 26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87" h="269251">
                <a:moveTo>
                  <a:pt x="189588" y="22453"/>
                </a:moveTo>
                <a:lnTo>
                  <a:pt x="159944" y="0"/>
                </a:lnTo>
                <a:lnTo>
                  <a:pt x="0" y="246799"/>
                </a:lnTo>
                <a:lnTo>
                  <a:pt x="29644" y="269252"/>
                </a:lnTo>
                <a:lnTo>
                  <a:pt x="189588" y="22453"/>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E779BF3F-AD1E-4720-B2C1-D8D06B623DB9}"/>
              </a:ext>
            </a:extLst>
          </p:cNvPr>
          <p:cNvSpPr/>
          <p:nvPr/>
        </p:nvSpPr>
        <p:spPr>
          <a:xfrm>
            <a:off x="7371478" y="2833537"/>
            <a:ext cx="355638" cy="228879"/>
          </a:xfrm>
          <a:custGeom>
            <a:avLst/>
            <a:gdLst>
              <a:gd name="connsiteX0" fmla="*/ 18098 w 359774"/>
              <a:gd name="connsiteY0" fmla="*/ 0 h 247149"/>
              <a:gd name="connsiteX1" fmla="*/ 0 w 359774"/>
              <a:gd name="connsiteY1" fmla="*/ 33888 h 247149"/>
              <a:gd name="connsiteX2" fmla="*/ 341677 w 359774"/>
              <a:gd name="connsiteY2" fmla="*/ 247149 h 247149"/>
              <a:gd name="connsiteX3" fmla="*/ 359775 w 359774"/>
              <a:gd name="connsiteY3" fmla="*/ 213261 h 247149"/>
              <a:gd name="connsiteX4" fmla="*/ 18098 w 359774"/>
              <a:gd name="connsiteY4" fmla="*/ 0 h 24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74" h="247149">
                <a:moveTo>
                  <a:pt x="18098" y="0"/>
                </a:moveTo>
                <a:lnTo>
                  <a:pt x="0" y="33888"/>
                </a:lnTo>
                <a:lnTo>
                  <a:pt x="341677" y="247149"/>
                </a:lnTo>
                <a:lnTo>
                  <a:pt x="359775" y="213261"/>
                </a:lnTo>
                <a:lnTo>
                  <a:pt x="18098"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304DFA5-326B-4C33-A0DF-8820D10F16EF}"/>
              </a:ext>
            </a:extLst>
          </p:cNvPr>
          <p:cNvSpPr/>
          <p:nvPr/>
        </p:nvSpPr>
        <p:spPr>
          <a:xfrm>
            <a:off x="7188224" y="3181933"/>
            <a:ext cx="548640" cy="79173"/>
          </a:xfrm>
          <a:custGeom>
            <a:avLst/>
            <a:gdLst>
              <a:gd name="connsiteX0" fmla="*/ 0 w 478749"/>
              <a:gd name="connsiteY0" fmla="*/ 46521 h 85492"/>
              <a:gd name="connsiteX1" fmla="*/ 3261 w 478749"/>
              <a:gd name="connsiteY1" fmla="*/ 85493 h 85492"/>
              <a:gd name="connsiteX2" fmla="*/ 478749 w 478749"/>
              <a:gd name="connsiteY2" fmla="*/ 38971 h 85492"/>
              <a:gd name="connsiteX3" fmla="*/ 475488 w 478749"/>
              <a:gd name="connsiteY3" fmla="*/ 0 h 85492"/>
              <a:gd name="connsiteX4" fmla="*/ 0 w 478749"/>
              <a:gd name="connsiteY4" fmla="*/ 46521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49" h="85492">
                <a:moveTo>
                  <a:pt x="0" y="46521"/>
                </a:moveTo>
                <a:lnTo>
                  <a:pt x="3261" y="85493"/>
                </a:lnTo>
                <a:lnTo>
                  <a:pt x="478749" y="38971"/>
                </a:lnTo>
                <a:lnTo>
                  <a:pt x="475488" y="0"/>
                </a:lnTo>
                <a:lnTo>
                  <a:pt x="0" y="46521"/>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7E8AB67B-565C-4E95-9B71-E0B761CCE675}"/>
              </a:ext>
            </a:extLst>
          </p:cNvPr>
          <p:cNvSpPr/>
          <p:nvPr/>
        </p:nvSpPr>
        <p:spPr>
          <a:xfrm rot="675564">
            <a:off x="7379276" y="2629567"/>
            <a:ext cx="548640" cy="247109"/>
          </a:xfrm>
          <a:custGeom>
            <a:avLst/>
            <a:gdLst>
              <a:gd name="connsiteX0" fmla="*/ 0 w 560863"/>
              <a:gd name="connsiteY0" fmla="*/ 230368 h 266835"/>
              <a:gd name="connsiteX1" fmla="*/ 13124 w 560863"/>
              <a:gd name="connsiteY1" fmla="*/ 266835 h 266835"/>
              <a:gd name="connsiteX2" fmla="*/ 560863 w 560863"/>
              <a:gd name="connsiteY2" fmla="*/ 36467 h 266835"/>
              <a:gd name="connsiteX3" fmla="*/ 547741 w 560863"/>
              <a:gd name="connsiteY3" fmla="*/ 0 h 266835"/>
              <a:gd name="connsiteX4" fmla="*/ 0 w 560863"/>
              <a:gd name="connsiteY4" fmla="*/ 230368 h 26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3" h="266835">
                <a:moveTo>
                  <a:pt x="0" y="230368"/>
                </a:moveTo>
                <a:lnTo>
                  <a:pt x="13124" y="266835"/>
                </a:lnTo>
                <a:lnTo>
                  <a:pt x="560863" y="36467"/>
                </a:lnTo>
                <a:lnTo>
                  <a:pt x="547741" y="0"/>
                </a:lnTo>
                <a:lnTo>
                  <a:pt x="0" y="2303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AACBF489-B7E7-45E2-83AE-978C92A2CD9B}"/>
              </a:ext>
            </a:extLst>
          </p:cNvPr>
          <p:cNvSpPr/>
          <p:nvPr/>
        </p:nvSpPr>
        <p:spPr>
          <a:xfrm>
            <a:off x="7958943" y="2719517"/>
            <a:ext cx="54405" cy="182880"/>
          </a:xfrm>
          <a:custGeom>
            <a:avLst/>
            <a:gdLst>
              <a:gd name="connsiteX0" fmla="*/ 0 w 55038"/>
              <a:gd name="connsiteY0" fmla="*/ 255668 h 258796"/>
              <a:gd name="connsiteX1" fmla="*/ 36079 w 55038"/>
              <a:gd name="connsiteY1" fmla="*/ 258796 h 258796"/>
              <a:gd name="connsiteX2" fmla="*/ 55038 w 55038"/>
              <a:gd name="connsiteY2" fmla="*/ 3126 h 258796"/>
              <a:gd name="connsiteX3" fmla="*/ 18959 w 55038"/>
              <a:gd name="connsiteY3" fmla="*/ 0 h 258796"/>
              <a:gd name="connsiteX4" fmla="*/ 0 w 55038"/>
              <a:gd name="connsiteY4" fmla="*/ 255668 h 2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8" h="258796">
                <a:moveTo>
                  <a:pt x="0" y="255668"/>
                </a:moveTo>
                <a:lnTo>
                  <a:pt x="36079" y="258796"/>
                </a:lnTo>
                <a:lnTo>
                  <a:pt x="55038" y="3126"/>
                </a:lnTo>
                <a:lnTo>
                  <a:pt x="18959" y="0"/>
                </a:lnTo>
                <a:lnTo>
                  <a:pt x="0" y="2556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486FA1-3715-44B6-A187-652633F4A196}"/>
              </a:ext>
            </a:extLst>
          </p:cNvPr>
          <p:cNvSpPr/>
          <p:nvPr/>
        </p:nvSpPr>
        <p:spPr>
          <a:xfrm>
            <a:off x="7601412" y="3265640"/>
            <a:ext cx="193967" cy="240111"/>
          </a:xfrm>
          <a:custGeom>
            <a:avLst/>
            <a:gdLst>
              <a:gd name="connsiteX0" fmla="*/ 0 w 196223"/>
              <a:gd name="connsiteY0" fmla="*/ 235420 h 259279"/>
              <a:gd name="connsiteX1" fmla="*/ 28688 w 196223"/>
              <a:gd name="connsiteY1" fmla="*/ 259279 h 259279"/>
              <a:gd name="connsiteX2" fmla="*/ 196224 w 196223"/>
              <a:gd name="connsiteY2" fmla="*/ 23859 h 259279"/>
              <a:gd name="connsiteX3" fmla="*/ 167536 w 196223"/>
              <a:gd name="connsiteY3" fmla="*/ 0 h 259279"/>
              <a:gd name="connsiteX4" fmla="*/ 0 w 196223"/>
              <a:gd name="connsiteY4" fmla="*/ 235420 h 25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23" h="259279">
                <a:moveTo>
                  <a:pt x="0" y="235420"/>
                </a:moveTo>
                <a:lnTo>
                  <a:pt x="28688" y="259279"/>
                </a:lnTo>
                <a:lnTo>
                  <a:pt x="196224" y="23859"/>
                </a:lnTo>
                <a:lnTo>
                  <a:pt x="167536" y="0"/>
                </a:lnTo>
                <a:lnTo>
                  <a:pt x="0" y="23542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5A6A93FC-42E0-4C31-A482-609E5A591C88}"/>
              </a:ext>
            </a:extLst>
          </p:cNvPr>
          <p:cNvSpPr/>
          <p:nvPr/>
        </p:nvSpPr>
        <p:spPr>
          <a:xfrm rot="21092427">
            <a:off x="7134551" y="3230159"/>
            <a:ext cx="387049" cy="326362"/>
          </a:xfrm>
          <a:custGeom>
            <a:avLst/>
            <a:gdLst>
              <a:gd name="connsiteX0" fmla="*/ 368811 w 391550"/>
              <a:gd name="connsiteY0" fmla="*/ 352414 h 352414"/>
              <a:gd name="connsiteX1" fmla="*/ 391550 w 391550"/>
              <a:gd name="connsiteY1" fmla="*/ 321969 h 352414"/>
              <a:gd name="connsiteX2" fmla="*/ 22739 w 391550"/>
              <a:gd name="connsiteY2" fmla="*/ 0 h 352414"/>
              <a:gd name="connsiteX3" fmla="*/ 0 w 391550"/>
              <a:gd name="connsiteY3" fmla="*/ 30443 h 352414"/>
              <a:gd name="connsiteX4" fmla="*/ 368811 w 391550"/>
              <a:gd name="connsiteY4" fmla="*/ 352414 h 35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50" h="352414">
                <a:moveTo>
                  <a:pt x="368811" y="352414"/>
                </a:moveTo>
                <a:lnTo>
                  <a:pt x="391550" y="321969"/>
                </a:lnTo>
                <a:lnTo>
                  <a:pt x="22739" y="0"/>
                </a:lnTo>
                <a:lnTo>
                  <a:pt x="0" y="30443"/>
                </a:lnTo>
                <a:lnTo>
                  <a:pt x="368811" y="352414"/>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E637619-6E71-414E-81C5-FE9C144F245F}"/>
              </a:ext>
            </a:extLst>
          </p:cNvPr>
          <p:cNvSpPr/>
          <p:nvPr/>
        </p:nvSpPr>
        <p:spPr>
          <a:xfrm>
            <a:off x="7659165" y="2855307"/>
            <a:ext cx="513193" cy="519765"/>
          </a:xfrm>
          <a:custGeom>
            <a:avLst/>
            <a:gdLst>
              <a:gd name="connsiteX0" fmla="*/ 289560 w 579120"/>
              <a:gd name="connsiteY0" fmla="*/ 0 h 586534"/>
              <a:gd name="connsiteX1" fmla="*/ 579120 w 579120"/>
              <a:gd name="connsiteY1" fmla="*/ 293267 h 586534"/>
              <a:gd name="connsiteX2" fmla="*/ 289560 w 579120"/>
              <a:gd name="connsiteY2" fmla="*/ 586534 h 586534"/>
              <a:gd name="connsiteX3" fmla="*/ 0 w 579120"/>
              <a:gd name="connsiteY3" fmla="*/ 293267 h 586534"/>
              <a:gd name="connsiteX4" fmla="*/ 289560 w 579120"/>
              <a:gd name="connsiteY4" fmla="*/ 0 h 58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0" h="586534">
                <a:moveTo>
                  <a:pt x="289560" y="0"/>
                </a:moveTo>
                <a:cubicBezTo>
                  <a:pt x="449480" y="0"/>
                  <a:pt x="579120" y="131299"/>
                  <a:pt x="579120" y="293267"/>
                </a:cubicBezTo>
                <a:cubicBezTo>
                  <a:pt x="579120" y="455235"/>
                  <a:pt x="449480" y="586534"/>
                  <a:pt x="289560" y="586534"/>
                </a:cubicBezTo>
                <a:cubicBezTo>
                  <a:pt x="129640" y="586534"/>
                  <a:pt x="0" y="455235"/>
                  <a:pt x="0" y="293267"/>
                </a:cubicBezTo>
                <a:cubicBezTo>
                  <a:pt x="0" y="131299"/>
                  <a:pt x="129640" y="0"/>
                  <a:pt x="289560" y="0"/>
                </a:cubicBezTo>
                <a:close/>
              </a:path>
            </a:pathLst>
          </a:custGeom>
          <a:solidFill>
            <a:srgbClr val="28A8EA"/>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ECB47F36-B2C3-498E-ADB3-AD53B0DFF118}"/>
              </a:ext>
            </a:extLst>
          </p:cNvPr>
          <p:cNvSpPr/>
          <p:nvPr/>
        </p:nvSpPr>
        <p:spPr>
          <a:xfrm>
            <a:off x="7771593" y="2998379"/>
            <a:ext cx="288336" cy="233621"/>
          </a:xfrm>
          <a:custGeom>
            <a:avLst/>
            <a:gdLst>
              <a:gd name="connsiteX0" fmla="*/ 180975 w 361950"/>
              <a:gd name="connsiteY0" fmla="*/ 197709 h 313037"/>
              <a:gd name="connsiteX1" fmla="*/ 237886 w 361950"/>
              <a:gd name="connsiteY1" fmla="*/ 225168 h 313037"/>
              <a:gd name="connsiteX2" fmla="*/ 260651 w 361950"/>
              <a:gd name="connsiteY2" fmla="*/ 203201 h 313037"/>
              <a:gd name="connsiteX3" fmla="*/ 180975 w 361950"/>
              <a:gd name="connsiteY3" fmla="*/ 164758 h 313037"/>
              <a:gd name="connsiteX4" fmla="*/ 101299 w 361950"/>
              <a:gd name="connsiteY4" fmla="*/ 203201 h 313037"/>
              <a:gd name="connsiteX5" fmla="*/ 124064 w 361950"/>
              <a:gd name="connsiteY5" fmla="*/ 225168 h 313037"/>
              <a:gd name="connsiteX6" fmla="*/ 180975 w 361950"/>
              <a:gd name="connsiteY6" fmla="*/ 197709 h 313037"/>
              <a:gd name="connsiteX7" fmla="*/ 180975 w 361950"/>
              <a:gd name="connsiteY7" fmla="*/ 313038 h 313037"/>
              <a:gd name="connsiteX8" fmla="*/ 211328 w 361950"/>
              <a:gd name="connsiteY8" fmla="*/ 280087 h 313037"/>
              <a:gd name="connsiteX9" fmla="*/ 180975 w 361950"/>
              <a:gd name="connsiteY9" fmla="*/ 247136 h 313037"/>
              <a:gd name="connsiteX10" fmla="*/ 150622 w 361950"/>
              <a:gd name="connsiteY10" fmla="*/ 280087 h 313037"/>
              <a:gd name="connsiteX11" fmla="*/ 180975 w 361950"/>
              <a:gd name="connsiteY11" fmla="*/ 313038 h 313037"/>
              <a:gd name="connsiteX12" fmla="*/ 180975 w 361950"/>
              <a:gd name="connsiteY12" fmla="*/ 115329 h 313037"/>
              <a:gd name="connsiteX13" fmla="*/ 287209 w 361950"/>
              <a:gd name="connsiteY13" fmla="*/ 162011 h 313037"/>
              <a:gd name="connsiteX14" fmla="*/ 308709 w 361950"/>
              <a:gd name="connsiteY14" fmla="*/ 138670 h 313037"/>
              <a:gd name="connsiteX15" fmla="*/ 180975 w 361950"/>
              <a:gd name="connsiteY15" fmla="*/ 82378 h 313037"/>
              <a:gd name="connsiteX16" fmla="*/ 53241 w 361950"/>
              <a:gd name="connsiteY16" fmla="*/ 138670 h 313037"/>
              <a:gd name="connsiteX17" fmla="*/ 74741 w 361950"/>
              <a:gd name="connsiteY17" fmla="*/ 162011 h 313037"/>
              <a:gd name="connsiteX18" fmla="*/ 180975 w 361950"/>
              <a:gd name="connsiteY18" fmla="*/ 115329 h 313037"/>
              <a:gd name="connsiteX19" fmla="*/ 180975 w 361950"/>
              <a:gd name="connsiteY19" fmla="*/ 32951 h 313037"/>
              <a:gd name="connsiteX20" fmla="*/ 335267 w 361950"/>
              <a:gd name="connsiteY20" fmla="*/ 98853 h 313037"/>
              <a:gd name="connsiteX21" fmla="*/ 356767 w 361950"/>
              <a:gd name="connsiteY21" fmla="*/ 75513 h 313037"/>
              <a:gd name="connsiteX22" fmla="*/ 180975 w 361950"/>
              <a:gd name="connsiteY22" fmla="*/ 0 h 313037"/>
              <a:gd name="connsiteX23" fmla="*/ 5183 w 361950"/>
              <a:gd name="connsiteY23" fmla="*/ 75513 h 313037"/>
              <a:gd name="connsiteX24" fmla="*/ 26683 w 361950"/>
              <a:gd name="connsiteY24" fmla="*/ 98853 h 313037"/>
              <a:gd name="connsiteX25" fmla="*/ 180975 w 361950"/>
              <a:gd name="connsiteY25" fmla="*/ 32951 h 31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950" h="313037">
                <a:moveTo>
                  <a:pt x="180975" y="197709"/>
                </a:moveTo>
                <a:cubicBezTo>
                  <a:pt x="202475" y="197709"/>
                  <a:pt x="223975" y="207319"/>
                  <a:pt x="237886" y="225168"/>
                </a:cubicBezTo>
                <a:cubicBezTo>
                  <a:pt x="250533" y="241644"/>
                  <a:pt x="273298" y="219676"/>
                  <a:pt x="260651" y="203201"/>
                </a:cubicBezTo>
                <a:cubicBezTo>
                  <a:pt x="240415" y="178486"/>
                  <a:pt x="211328" y="164758"/>
                  <a:pt x="180975" y="164758"/>
                </a:cubicBezTo>
                <a:cubicBezTo>
                  <a:pt x="150622" y="164758"/>
                  <a:pt x="121536" y="178486"/>
                  <a:pt x="101299" y="203201"/>
                </a:cubicBezTo>
                <a:cubicBezTo>
                  <a:pt x="88653" y="219676"/>
                  <a:pt x="111417" y="241644"/>
                  <a:pt x="124064" y="225168"/>
                </a:cubicBezTo>
                <a:cubicBezTo>
                  <a:pt x="137975" y="207319"/>
                  <a:pt x="159475" y="197709"/>
                  <a:pt x="180975" y="197709"/>
                </a:cubicBezTo>
                <a:close/>
                <a:moveTo>
                  <a:pt x="180975" y="313038"/>
                </a:moveTo>
                <a:cubicBezTo>
                  <a:pt x="197417" y="313038"/>
                  <a:pt x="211328" y="297936"/>
                  <a:pt x="211328" y="280087"/>
                </a:cubicBezTo>
                <a:cubicBezTo>
                  <a:pt x="211328" y="262238"/>
                  <a:pt x="197417" y="247136"/>
                  <a:pt x="180975" y="247136"/>
                </a:cubicBezTo>
                <a:cubicBezTo>
                  <a:pt x="164533" y="247136"/>
                  <a:pt x="150622" y="262238"/>
                  <a:pt x="150622" y="280087"/>
                </a:cubicBezTo>
                <a:cubicBezTo>
                  <a:pt x="150622" y="297936"/>
                  <a:pt x="164533" y="313038"/>
                  <a:pt x="180975" y="313038"/>
                </a:cubicBezTo>
                <a:close/>
                <a:moveTo>
                  <a:pt x="180975" y="115329"/>
                </a:moveTo>
                <a:cubicBezTo>
                  <a:pt x="221445" y="115329"/>
                  <a:pt x="258121" y="130433"/>
                  <a:pt x="287209" y="162011"/>
                </a:cubicBezTo>
                <a:cubicBezTo>
                  <a:pt x="299856" y="175741"/>
                  <a:pt x="323884" y="155145"/>
                  <a:pt x="308709" y="138670"/>
                </a:cubicBezTo>
                <a:cubicBezTo>
                  <a:pt x="274561" y="101600"/>
                  <a:pt x="229033" y="82378"/>
                  <a:pt x="180975" y="82378"/>
                </a:cubicBezTo>
                <a:cubicBezTo>
                  <a:pt x="132917" y="82378"/>
                  <a:pt x="87387" y="101600"/>
                  <a:pt x="53241" y="138670"/>
                </a:cubicBezTo>
                <a:cubicBezTo>
                  <a:pt x="38066" y="155145"/>
                  <a:pt x="62094" y="175741"/>
                  <a:pt x="74741" y="162011"/>
                </a:cubicBezTo>
                <a:cubicBezTo>
                  <a:pt x="103829" y="130433"/>
                  <a:pt x="140505" y="115329"/>
                  <a:pt x="180975" y="115329"/>
                </a:cubicBezTo>
                <a:close/>
                <a:moveTo>
                  <a:pt x="180975" y="32951"/>
                </a:moveTo>
                <a:cubicBezTo>
                  <a:pt x="239151" y="32951"/>
                  <a:pt x="293532" y="56292"/>
                  <a:pt x="335267" y="98853"/>
                </a:cubicBezTo>
                <a:cubicBezTo>
                  <a:pt x="350444" y="113958"/>
                  <a:pt x="371942" y="90617"/>
                  <a:pt x="356767" y="75513"/>
                </a:cubicBezTo>
                <a:cubicBezTo>
                  <a:pt x="307444" y="26086"/>
                  <a:pt x="246740" y="0"/>
                  <a:pt x="180975" y="0"/>
                </a:cubicBezTo>
                <a:cubicBezTo>
                  <a:pt x="115211" y="0"/>
                  <a:pt x="54506" y="26086"/>
                  <a:pt x="5183" y="75513"/>
                </a:cubicBezTo>
                <a:cubicBezTo>
                  <a:pt x="-9992" y="90617"/>
                  <a:pt x="11506" y="113958"/>
                  <a:pt x="26683" y="98853"/>
                </a:cubicBezTo>
                <a:cubicBezTo>
                  <a:pt x="68418" y="56292"/>
                  <a:pt x="122799" y="32951"/>
                  <a:pt x="180975" y="32951"/>
                </a:cubicBez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3" name="Oval 42">
            <a:extLst>
              <a:ext uri="{FF2B5EF4-FFF2-40B4-BE49-F238E27FC236}">
                <a16:creationId xmlns:a16="http://schemas.microsoft.com/office/drawing/2014/main" id="{F56D446C-0C4F-483D-87B5-D8E9F17832D4}"/>
              </a:ext>
            </a:extLst>
          </p:cNvPr>
          <p:cNvSpPr/>
          <p:nvPr/>
        </p:nvSpPr>
        <p:spPr bwMode="auto">
          <a:xfrm>
            <a:off x="6882631" y="3031440"/>
            <a:ext cx="398147" cy="3981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F391B39E-BDE1-4F71-8D8C-D140B7B680BF}"/>
              </a:ext>
            </a:extLst>
          </p:cNvPr>
          <p:cNvSpPr/>
          <p:nvPr/>
        </p:nvSpPr>
        <p:spPr bwMode="auto">
          <a:xfrm>
            <a:off x="7484234" y="343859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E21DC2B-B805-47E0-B41F-242A39001EAB}"/>
              </a:ext>
            </a:extLst>
          </p:cNvPr>
          <p:cNvSpPr/>
          <p:nvPr/>
        </p:nvSpPr>
        <p:spPr bwMode="auto">
          <a:xfrm>
            <a:off x="7911826" y="260556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F651B69C-E4C3-42FC-B65D-398E9608EBE1}"/>
              </a:ext>
            </a:extLst>
          </p:cNvPr>
          <p:cNvSpPr/>
          <p:nvPr/>
        </p:nvSpPr>
        <p:spPr bwMode="auto">
          <a:xfrm>
            <a:off x="7235535" y="2714155"/>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IoT">
            <a:extLst>
              <a:ext uri="{FF2B5EF4-FFF2-40B4-BE49-F238E27FC236}">
                <a16:creationId xmlns:a16="http://schemas.microsoft.com/office/drawing/2014/main" id="{F3F77C30-3D9E-4908-9379-74BE6889EFB1}"/>
              </a:ext>
            </a:extLst>
          </p:cNvPr>
          <p:cNvGrpSpPr/>
          <p:nvPr/>
        </p:nvGrpSpPr>
        <p:grpSpPr>
          <a:xfrm>
            <a:off x="6821253" y="2613524"/>
            <a:ext cx="325345" cy="274736"/>
            <a:chOff x="9061450" y="-1375256"/>
            <a:chExt cx="857250" cy="723900"/>
          </a:xfrm>
        </p:grpSpPr>
        <p:sp>
          <p:nvSpPr>
            <p:cNvPr id="49" name="Freeform: Shape 48">
              <a:extLst>
                <a:ext uri="{FF2B5EF4-FFF2-40B4-BE49-F238E27FC236}">
                  <a16:creationId xmlns:a16="http://schemas.microsoft.com/office/drawing/2014/main" id="{6AA431FA-F631-4DC2-AC82-611066CC63CB}"/>
                </a:ext>
              </a:extLst>
            </p:cNvPr>
            <p:cNvSpPr/>
            <p:nvPr/>
          </p:nvSpPr>
          <p:spPr>
            <a:xfrm>
              <a:off x="9156700" y="-1337156"/>
              <a:ext cx="666750" cy="419100"/>
            </a:xfrm>
            <a:custGeom>
              <a:avLst/>
              <a:gdLst>
                <a:gd name="connsiteX0" fmla="*/ 9525 w 666750"/>
                <a:gd name="connsiteY0" fmla="*/ 0 h 419100"/>
                <a:gd name="connsiteX1" fmla="*/ 657225 w 666750"/>
                <a:gd name="connsiteY1" fmla="*/ 0 h 419100"/>
                <a:gd name="connsiteX2" fmla="*/ 666750 w 666750"/>
                <a:gd name="connsiteY2" fmla="*/ 9525 h 419100"/>
                <a:gd name="connsiteX3" fmla="*/ 666750 w 666750"/>
                <a:gd name="connsiteY3" fmla="*/ 409575 h 419100"/>
                <a:gd name="connsiteX4" fmla="*/ 657225 w 666750"/>
                <a:gd name="connsiteY4" fmla="*/ 419100 h 419100"/>
                <a:gd name="connsiteX5" fmla="*/ 9525 w 666750"/>
                <a:gd name="connsiteY5" fmla="*/ 419100 h 419100"/>
                <a:gd name="connsiteX6" fmla="*/ 0 w 666750"/>
                <a:gd name="connsiteY6" fmla="*/ 409575 h 419100"/>
                <a:gd name="connsiteX7" fmla="*/ 0 w 666750"/>
                <a:gd name="connsiteY7" fmla="*/ 9525 h 419100"/>
                <a:gd name="connsiteX8" fmla="*/ 9525 w 66675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0" h="419100">
                  <a:moveTo>
                    <a:pt x="9525" y="0"/>
                  </a:moveTo>
                  <a:lnTo>
                    <a:pt x="657225" y="0"/>
                  </a:lnTo>
                  <a:cubicBezTo>
                    <a:pt x="662940" y="0"/>
                    <a:pt x="666750" y="3810"/>
                    <a:pt x="666750" y="9525"/>
                  </a:cubicBezTo>
                  <a:lnTo>
                    <a:pt x="666750" y="409575"/>
                  </a:lnTo>
                  <a:cubicBezTo>
                    <a:pt x="666750" y="415290"/>
                    <a:pt x="662940" y="419100"/>
                    <a:pt x="657225" y="419100"/>
                  </a:cubicBezTo>
                  <a:lnTo>
                    <a:pt x="9525" y="419100"/>
                  </a:lnTo>
                  <a:cubicBezTo>
                    <a:pt x="3810" y="419100"/>
                    <a:pt x="0" y="415290"/>
                    <a:pt x="0" y="409575"/>
                  </a:cubicBezTo>
                  <a:lnTo>
                    <a:pt x="0" y="9525"/>
                  </a:lnTo>
                  <a:cubicBezTo>
                    <a:pt x="0" y="3810"/>
                    <a:pt x="3810" y="0"/>
                    <a:pt x="9525"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C4BCA0EA-032B-42A2-A683-4C44BD84F6E7}"/>
                </a:ext>
              </a:extLst>
            </p:cNvPr>
            <p:cNvSpPr/>
            <p:nvPr/>
          </p:nvSpPr>
          <p:spPr>
            <a:xfrm>
              <a:off x="9399589" y="-769466"/>
              <a:ext cx="181047" cy="80010"/>
            </a:xfrm>
            <a:custGeom>
              <a:avLst/>
              <a:gdLst>
                <a:gd name="connsiteX0" fmla="*/ 22860 w 181047"/>
                <a:gd name="connsiteY0" fmla="*/ 0 h 80010"/>
                <a:gd name="connsiteX1" fmla="*/ 158115 w 181047"/>
                <a:gd name="connsiteY1" fmla="*/ 0 h 80010"/>
                <a:gd name="connsiteX2" fmla="*/ 178117 w 181047"/>
                <a:gd name="connsiteY2" fmla="*/ 19050 h 80010"/>
                <a:gd name="connsiteX3" fmla="*/ 180975 w 181047"/>
                <a:gd name="connsiteY3" fmla="*/ 60960 h 80010"/>
                <a:gd name="connsiteX4" fmla="*/ 162877 w 181047"/>
                <a:gd name="connsiteY4" fmla="*/ 80010 h 80010"/>
                <a:gd name="connsiteX5" fmla="*/ 18097 w 181047"/>
                <a:gd name="connsiteY5" fmla="*/ 80010 h 80010"/>
                <a:gd name="connsiteX6" fmla="*/ 0 w 181047"/>
                <a:gd name="connsiteY6" fmla="*/ 60960 h 80010"/>
                <a:gd name="connsiteX7" fmla="*/ 2857 w 181047"/>
                <a:gd name="connsiteY7" fmla="*/ 19050 h 80010"/>
                <a:gd name="connsiteX8" fmla="*/ 22860 w 181047"/>
                <a:gd name="connsiteY8" fmla="*/ 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47" h="80010">
                  <a:moveTo>
                    <a:pt x="22860" y="0"/>
                  </a:moveTo>
                  <a:cubicBezTo>
                    <a:pt x="74295" y="0"/>
                    <a:pt x="106680" y="0"/>
                    <a:pt x="158115" y="0"/>
                  </a:cubicBezTo>
                  <a:cubicBezTo>
                    <a:pt x="168592" y="0"/>
                    <a:pt x="178117" y="8573"/>
                    <a:pt x="178117" y="19050"/>
                  </a:cubicBezTo>
                  <a:cubicBezTo>
                    <a:pt x="179070" y="34290"/>
                    <a:pt x="180022" y="46673"/>
                    <a:pt x="180975" y="60960"/>
                  </a:cubicBezTo>
                  <a:cubicBezTo>
                    <a:pt x="181927" y="71438"/>
                    <a:pt x="173355" y="80010"/>
                    <a:pt x="162877" y="80010"/>
                  </a:cubicBezTo>
                  <a:lnTo>
                    <a:pt x="18097" y="80010"/>
                  </a:lnTo>
                  <a:cubicBezTo>
                    <a:pt x="7620" y="80010"/>
                    <a:pt x="0" y="71438"/>
                    <a:pt x="0" y="60960"/>
                  </a:cubicBezTo>
                  <a:cubicBezTo>
                    <a:pt x="952" y="45720"/>
                    <a:pt x="1905" y="33338"/>
                    <a:pt x="2857" y="19050"/>
                  </a:cubicBezTo>
                  <a:cubicBezTo>
                    <a:pt x="3810" y="8573"/>
                    <a:pt x="12382" y="0"/>
                    <a:pt x="2286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072B7F2-D30A-43C9-A16C-8FE52D12AC51}"/>
                </a:ext>
              </a:extLst>
            </p:cNvPr>
            <p:cNvSpPr/>
            <p:nvPr/>
          </p:nvSpPr>
          <p:spPr>
            <a:xfrm>
              <a:off x="9061450" y="-1375256"/>
              <a:ext cx="857250" cy="723900"/>
            </a:xfrm>
            <a:custGeom>
              <a:avLst/>
              <a:gdLst>
                <a:gd name="connsiteX0" fmla="*/ 95250 w 857250"/>
                <a:gd name="connsiteY0" fmla="*/ 0 h 723900"/>
                <a:gd name="connsiteX1" fmla="*/ 762000 w 857250"/>
                <a:gd name="connsiteY1" fmla="*/ 0 h 723900"/>
                <a:gd name="connsiteX2" fmla="*/ 800100 w 857250"/>
                <a:gd name="connsiteY2" fmla="*/ 38100 h 723900"/>
                <a:gd name="connsiteX3" fmla="*/ 800100 w 857250"/>
                <a:gd name="connsiteY3" fmla="*/ 495300 h 723900"/>
                <a:gd name="connsiteX4" fmla="*/ 857250 w 857250"/>
                <a:gd name="connsiteY4" fmla="*/ 685800 h 723900"/>
                <a:gd name="connsiteX5" fmla="*/ 819150 w 857250"/>
                <a:gd name="connsiteY5" fmla="*/ 723900 h 723900"/>
                <a:gd name="connsiteX6" fmla="*/ 38100 w 857250"/>
                <a:gd name="connsiteY6" fmla="*/ 723900 h 723900"/>
                <a:gd name="connsiteX7" fmla="*/ 0 w 857250"/>
                <a:gd name="connsiteY7" fmla="*/ 685800 h 723900"/>
                <a:gd name="connsiteX8" fmla="*/ 57150 w 857250"/>
                <a:gd name="connsiteY8" fmla="*/ 495300 h 723900"/>
                <a:gd name="connsiteX9" fmla="*/ 57150 w 857250"/>
                <a:gd name="connsiteY9" fmla="*/ 38100 h 723900"/>
                <a:gd name="connsiteX10" fmla="*/ 95250 w 857250"/>
                <a:gd name="connsiteY10" fmla="*/ 0 h 723900"/>
                <a:gd name="connsiteX11" fmla="*/ 104775 w 857250"/>
                <a:gd name="connsiteY11" fmla="*/ 38100 h 723900"/>
                <a:gd name="connsiteX12" fmla="*/ 95250 w 857250"/>
                <a:gd name="connsiteY12" fmla="*/ 47625 h 723900"/>
                <a:gd name="connsiteX13" fmla="*/ 95250 w 857250"/>
                <a:gd name="connsiteY13" fmla="*/ 447675 h 723900"/>
                <a:gd name="connsiteX14" fmla="*/ 104775 w 857250"/>
                <a:gd name="connsiteY14" fmla="*/ 457200 h 723900"/>
                <a:gd name="connsiteX15" fmla="*/ 752475 w 857250"/>
                <a:gd name="connsiteY15" fmla="*/ 457200 h 723900"/>
                <a:gd name="connsiteX16" fmla="*/ 762000 w 857250"/>
                <a:gd name="connsiteY16" fmla="*/ 447675 h 723900"/>
                <a:gd name="connsiteX17" fmla="*/ 762000 w 857250"/>
                <a:gd name="connsiteY17" fmla="*/ 47625 h 723900"/>
                <a:gd name="connsiteX18" fmla="*/ 752475 w 857250"/>
                <a:gd name="connsiteY18" fmla="*/ 38100 h 723900"/>
                <a:gd name="connsiteX19" fmla="*/ 104775 w 857250"/>
                <a:gd name="connsiteY19" fmla="*/ 38100 h 723900"/>
                <a:gd name="connsiteX20" fmla="*/ 360998 w 857250"/>
                <a:gd name="connsiteY20" fmla="*/ 605790 h 723900"/>
                <a:gd name="connsiteX21" fmla="*/ 340995 w 857250"/>
                <a:gd name="connsiteY21" fmla="*/ 624840 h 723900"/>
                <a:gd name="connsiteX22" fmla="*/ 338138 w 857250"/>
                <a:gd name="connsiteY22" fmla="*/ 666750 h 723900"/>
                <a:gd name="connsiteX23" fmla="*/ 356235 w 857250"/>
                <a:gd name="connsiteY23" fmla="*/ 685800 h 723900"/>
                <a:gd name="connsiteX24" fmla="*/ 501015 w 857250"/>
                <a:gd name="connsiteY24" fmla="*/ 685800 h 723900"/>
                <a:gd name="connsiteX25" fmla="*/ 519113 w 857250"/>
                <a:gd name="connsiteY25" fmla="*/ 666750 h 723900"/>
                <a:gd name="connsiteX26" fmla="*/ 516255 w 857250"/>
                <a:gd name="connsiteY26" fmla="*/ 624840 h 723900"/>
                <a:gd name="connsiteX27" fmla="*/ 496253 w 857250"/>
                <a:gd name="connsiteY27" fmla="*/ 605790 h 723900"/>
                <a:gd name="connsiteX28" fmla="*/ 360998 w 857250"/>
                <a:gd name="connsiteY28" fmla="*/ 60579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7250" h="723900">
                  <a:moveTo>
                    <a:pt x="95250" y="0"/>
                  </a:moveTo>
                  <a:lnTo>
                    <a:pt x="762000" y="0"/>
                  </a:lnTo>
                  <a:cubicBezTo>
                    <a:pt x="782955" y="0"/>
                    <a:pt x="800100" y="17145"/>
                    <a:pt x="800100" y="38100"/>
                  </a:cubicBezTo>
                  <a:lnTo>
                    <a:pt x="800100" y="495300"/>
                  </a:lnTo>
                  <a:cubicBezTo>
                    <a:pt x="822960" y="571500"/>
                    <a:pt x="834390" y="609600"/>
                    <a:pt x="857250" y="685800"/>
                  </a:cubicBezTo>
                  <a:cubicBezTo>
                    <a:pt x="857250" y="706755"/>
                    <a:pt x="840105" y="723900"/>
                    <a:pt x="819150" y="723900"/>
                  </a:cubicBezTo>
                  <a:lnTo>
                    <a:pt x="38100" y="723900"/>
                  </a:lnTo>
                  <a:cubicBezTo>
                    <a:pt x="17145" y="723900"/>
                    <a:pt x="0" y="706755"/>
                    <a:pt x="0" y="685800"/>
                  </a:cubicBezTo>
                  <a:cubicBezTo>
                    <a:pt x="22860" y="609600"/>
                    <a:pt x="34290" y="571500"/>
                    <a:pt x="57150" y="495300"/>
                  </a:cubicBezTo>
                  <a:lnTo>
                    <a:pt x="57150" y="38100"/>
                  </a:lnTo>
                  <a:cubicBezTo>
                    <a:pt x="57150" y="17145"/>
                    <a:pt x="74295" y="0"/>
                    <a:pt x="95250" y="0"/>
                  </a:cubicBezTo>
                  <a:close/>
                  <a:moveTo>
                    <a:pt x="104775" y="38100"/>
                  </a:moveTo>
                  <a:cubicBezTo>
                    <a:pt x="99060" y="38100"/>
                    <a:pt x="95250" y="41910"/>
                    <a:pt x="95250" y="47625"/>
                  </a:cubicBezTo>
                  <a:lnTo>
                    <a:pt x="95250" y="447675"/>
                  </a:lnTo>
                  <a:cubicBezTo>
                    <a:pt x="95250" y="453390"/>
                    <a:pt x="99060" y="457200"/>
                    <a:pt x="104775" y="457200"/>
                  </a:cubicBezTo>
                  <a:lnTo>
                    <a:pt x="752475" y="457200"/>
                  </a:lnTo>
                  <a:cubicBezTo>
                    <a:pt x="758190" y="457200"/>
                    <a:pt x="762000" y="453390"/>
                    <a:pt x="762000" y="447675"/>
                  </a:cubicBezTo>
                  <a:lnTo>
                    <a:pt x="762000" y="47625"/>
                  </a:lnTo>
                  <a:cubicBezTo>
                    <a:pt x="762000" y="41910"/>
                    <a:pt x="758190" y="38100"/>
                    <a:pt x="752475" y="38100"/>
                  </a:cubicBezTo>
                  <a:lnTo>
                    <a:pt x="104775" y="38100"/>
                  </a:lnTo>
                  <a:close/>
                  <a:moveTo>
                    <a:pt x="360998" y="605790"/>
                  </a:moveTo>
                  <a:cubicBezTo>
                    <a:pt x="350520" y="605790"/>
                    <a:pt x="341948" y="614363"/>
                    <a:pt x="340995" y="624840"/>
                  </a:cubicBezTo>
                  <a:cubicBezTo>
                    <a:pt x="340043" y="639128"/>
                    <a:pt x="339090" y="651510"/>
                    <a:pt x="338138" y="666750"/>
                  </a:cubicBezTo>
                  <a:cubicBezTo>
                    <a:pt x="338138" y="677228"/>
                    <a:pt x="345758" y="685800"/>
                    <a:pt x="356235" y="685800"/>
                  </a:cubicBezTo>
                  <a:lnTo>
                    <a:pt x="501015" y="685800"/>
                  </a:lnTo>
                  <a:cubicBezTo>
                    <a:pt x="511493" y="685800"/>
                    <a:pt x="520065" y="677228"/>
                    <a:pt x="519113" y="666750"/>
                  </a:cubicBezTo>
                  <a:cubicBezTo>
                    <a:pt x="518160" y="652463"/>
                    <a:pt x="517208" y="640080"/>
                    <a:pt x="516255" y="624840"/>
                  </a:cubicBezTo>
                  <a:cubicBezTo>
                    <a:pt x="516255" y="614363"/>
                    <a:pt x="506730" y="605790"/>
                    <a:pt x="496253" y="605790"/>
                  </a:cubicBezTo>
                  <a:cubicBezTo>
                    <a:pt x="444818" y="605790"/>
                    <a:pt x="412433" y="605790"/>
                    <a:pt x="360998" y="605790"/>
                  </a:cubicBezTo>
                  <a:close/>
                </a:path>
              </a:pathLst>
            </a:custGeom>
            <a:solidFill>
              <a:srgbClr val="28A8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52" name="Group 51">
            <a:extLst>
              <a:ext uri="{FF2B5EF4-FFF2-40B4-BE49-F238E27FC236}">
                <a16:creationId xmlns:a16="http://schemas.microsoft.com/office/drawing/2014/main" id="{35135CB1-9FEA-4AC4-B308-D131DC8CBC4D}"/>
              </a:ext>
            </a:extLst>
          </p:cNvPr>
          <p:cNvGrpSpPr/>
          <p:nvPr/>
        </p:nvGrpSpPr>
        <p:grpSpPr>
          <a:xfrm>
            <a:off x="4442541" y="3339652"/>
            <a:ext cx="127080" cy="186382"/>
            <a:chOff x="9560338" y="2021173"/>
            <a:chExt cx="127080" cy="186382"/>
          </a:xfrm>
        </p:grpSpPr>
        <p:sp>
          <p:nvSpPr>
            <p:cNvPr id="53" name="Freeform: Shape 52">
              <a:extLst>
                <a:ext uri="{FF2B5EF4-FFF2-40B4-BE49-F238E27FC236}">
                  <a16:creationId xmlns:a16="http://schemas.microsoft.com/office/drawing/2014/main" id="{297A827B-76EB-442F-8868-3497184E7807}"/>
                </a:ext>
              </a:extLst>
            </p:cNvPr>
            <p:cNvSpPr/>
            <p:nvPr/>
          </p:nvSpPr>
          <p:spPr>
            <a:xfrm>
              <a:off x="9560338" y="2141793"/>
              <a:ext cx="127080" cy="65762"/>
            </a:xfrm>
            <a:custGeom>
              <a:avLst/>
              <a:gdLst>
                <a:gd name="connsiteX0" fmla="*/ 123984 w 149736"/>
                <a:gd name="connsiteY0" fmla="*/ 0 h 77486"/>
                <a:gd name="connsiteX1" fmla="*/ 123984 w 149736"/>
                <a:gd name="connsiteY1" fmla="*/ 51734 h 77486"/>
                <a:gd name="connsiteX2" fmla="*/ 0 w 149736"/>
                <a:gd name="connsiteY2" fmla="*/ 51734 h 77486"/>
                <a:gd name="connsiteX3" fmla="*/ 0 w 149736"/>
                <a:gd name="connsiteY3" fmla="*/ 77486 h 77486"/>
                <a:gd name="connsiteX4" fmla="*/ 149736 w 149736"/>
                <a:gd name="connsiteY4" fmla="*/ 77486 h 77486"/>
                <a:gd name="connsiteX5" fmla="*/ 149736 w 149736"/>
                <a:gd name="connsiteY5" fmla="*/ 0 h 7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736" h="77486">
                  <a:moveTo>
                    <a:pt x="123984" y="0"/>
                  </a:moveTo>
                  <a:lnTo>
                    <a:pt x="123984" y="51734"/>
                  </a:lnTo>
                  <a:lnTo>
                    <a:pt x="0" y="51734"/>
                  </a:lnTo>
                  <a:lnTo>
                    <a:pt x="0" y="77486"/>
                  </a:lnTo>
                  <a:lnTo>
                    <a:pt x="149736" y="77486"/>
                  </a:lnTo>
                  <a:lnTo>
                    <a:pt x="149736"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8591E25-86BC-485E-842B-45647CEE7EC8}"/>
                </a:ext>
              </a:extLst>
            </p:cNvPr>
            <p:cNvSpPr/>
            <p:nvPr/>
          </p:nvSpPr>
          <p:spPr>
            <a:xfrm>
              <a:off x="9665562" y="2021173"/>
              <a:ext cx="21856" cy="93652"/>
            </a:xfrm>
            <a:custGeom>
              <a:avLst/>
              <a:gdLst>
                <a:gd name="connsiteX0" fmla="*/ 0 w 25752"/>
                <a:gd name="connsiteY0" fmla="*/ 0 h 110349"/>
                <a:gd name="connsiteX1" fmla="*/ 25753 w 25752"/>
                <a:gd name="connsiteY1" fmla="*/ 0 h 110349"/>
                <a:gd name="connsiteX2" fmla="*/ 25753 w 25752"/>
                <a:gd name="connsiteY2" fmla="*/ 110349 h 110349"/>
                <a:gd name="connsiteX3" fmla="*/ 0 w 25752"/>
                <a:gd name="connsiteY3" fmla="*/ 110349 h 110349"/>
              </a:gdLst>
              <a:ahLst/>
              <a:cxnLst>
                <a:cxn ang="0">
                  <a:pos x="connsiteX0" y="connsiteY0"/>
                </a:cxn>
                <a:cxn ang="0">
                  <a:pos x="connsiteX1" y="connsiteY1"/>
                </a:cxn>
                <a:cxn ang="0">
                  <a:pos x="connsiteX2" y="connsiteY2"/>
                </a:cxn>
                <a:cxn ang="0">
                  <a:pos x="connsiteX3" y="connsiteY3"/>
                </a:cxn>
              </a:cxnLst>
              <a:rect l="l" t="t" r="r" b="b"/>
              <a:pathLst>
                <a:path w="25752" h="110349">
                  <a:moveTo>
                    <a:pt x="0" y="0"/>
                  </a:moveTo>
                  <a:lnTo>
                    <a:pt x="25753" y="0"/>
                  </a:lnTo>
                  <a:lnTo>
                    <a:pt x="25753" y="110349"/>
                  </a:lnTo>
                  <a:lnTo>
                    <a:pt x="0" y="110349"/>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55" name="Freeform: Shape 54">
            <a:extLst>
              <a:ext uri="{FF2B5EF4-FFF2-40B4-BE49-F238E27FC236}">
                <a16:creationId xmlns:a16="http://schemas.microsoft.com/office/drawing/2014/main" id="{1CA0FC57-4667-49BD-8148-7F5DE1B9816F}"/>
              </a:ext>
            </a:extLst>
          </p:cNvPr>
          <p:cNvSpPr/>
          <p:nvPr/>
        </p:nvSpPr>
        <p:spPr>
          <a:xfrm>
            <a:off x="4336478" y="3504178"/>
            <a:ext cx="82810" cy="21856"/>
          </a:xfrm>
          <a:custGeom>
            <a:avLst/>
            <a:gdLst>
              <a:gd name="connsiteX0" fmla="*/ 0 w 97573"/>
              <a:gd name="connsiteY0" fmla="*/ 0 h 25752"/>
              <a:gd name="connsiteX1" fmla="*/ 97573 w 97573"/>
              <a:gd name="connsiteY1" fmla="*/ 0 h 25752"/>
              <a:gd name="connsiteX2" fmla="*/ 97573 w 97573"/>
              <a:gd name="connsiteY2" fmla="*/ 25752 h 25752"/>
              <a:gd name="connsiteX3" fmla="*/ 0 w 9757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97573" h="25752">
                <a:moveTo>
                  <a:pt x="0" y="0"/>
                </a:moveTo>
                <a:lnTo>
                  <a:pt x="97573" y="0"/>
                </a:lnTo>
                <a:lnTo>
                  <a:pt x="97573"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6BEEF39E-84AC-4069-9FF5-4EB9913B5653}"/>
              </a:ext>
            </a:extLst>
          </p:cNvPr>
          <p:cNvSpPr/>
          <p:nvPr/>
        </p:nvSpPr>
        <p:spPr>
          <a:xfrm>
            <a:off x="4308613" y="3345116"/>
            <a:ext cx="176001" cy="120207"/>
          </a:xfrm>
          <a:custGeom>
            <a:avLst/>
            <a:gdLst>
              <a:gd name="connsiteX0" fmla="*/ 181627 w 207379"/>
              <a:gd name="connsiteY0" fmla="*/ 0 h 141638"/>
              <a:gd name="connsiteX1" fmla="*/ 181627 w 207379"/>
              <a:gd name="connsiteY1" fmla="*/ 115886 h 141638"/>
              <a:gd name="connsiteX2" fmla="*/ 0 w 207379"/>
              <a:gd name="connsiteY2" fmla="*/ 115886 h 141638"/>
              <a:gd name="connsiteX3" fmla="*/ 0 w 207379"/>
              <a:gd name="connsiteY3" fmla="*/ 141639 h 141638"/>
              <a:gd name="connsiteX4" fmla="*/ 207379 w 207379"/>
              <a:gd name="connsiteY4" fmla="*/ 141639 h 141638"/>
              <a:gd name="connsiteX5" fmla="*/ 207379 w 20737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9" h="141638">
                <a:moveTo>
                  <a:pt x="181627" y="0"/>
                </a:moveTo>
                <a:lnTo>
                  <a:pt x="181627" y="115886"/>
                </a:lnTo>
                <a:lnTo>
                  <a:pt x="0" y="115886"/>
                </a:lnTo>
                <a:lnTo>
                  <a:pt x="0" y="141639"/>
                </a:lnTo>
                <a:lnTo>
                  <a:pt x="207379" y="141639"/>
                </a:lnTo>
                <a:lnTo>
                  <a:pt x="207379"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5B604F89-83B8-4F8C-99EB-19751C472D7C}"/>
              </a:ext>
            </a:extLst>
          </p:cNvPr>
          <p:cNvGrpSpPr/>
          <p:nvPr/>
        </p:nvGrpSpPr>
        <p:grpSpPr>
          <a:xfrm>
            <a:off x="4184094" y="3423433"/>
            <a:ext cx="110566" cy="63139"/>
            <a:chOff x="9301891" y="2104954"/>
            <a:chExt cx="110566" cy="63139"/>
          </a:xfrm>
        </p:grpSpPr>
        <p:sp>
          <p:nvSpPr>
            <p:cNvPr id="58" name="Freeform: Shape 57">
              <a:extLst>
                <a:ext uri="{FF2B5EF4-FFF2-40B4-BE49-F238E27FC236}">
                  <a16:creationId xmlns:a16="http://schemas.microsoft.com/office/drawing/2014/main" id="{C4202DD9-5E01-49C6-A32B-E9BED727F66B}"/>
                </a:ext>
              </a:extLst>
            </p:cNvPr>
            <p:cNvSpPr/>
            <p:nvPr/>
          </p:nvSpPr>
          <p:spPr>
            <a:xfrm>
              <a:off x="9323140" y="2124988"/>
              <a:ext cx="89317" cy="21856"/>
            </a:xfrm>
            <a:custGeom>
              <a:avLst/>
              <a:gdLst>
                <a:gd name="connsiteX0" fmla="*/ 0 w 105241"/>
                <a:gd name="connsiteY0" fmla="*/ 0 h 25752"/>
                <a:gd name="connsiteX1" fmla="*/ 105242 w 105241"/>
                <a:gd name="connsiteY1" fmla="*/ 0 h 25752"/>
                <a:gd name="connsiteX2" fmla="*/ 105242 w 105241"/>
                <a:gd name="connsiteY2" fmla="*/ 25752 h 25752"/>
                <a:gd name="connsiteX3" fmla="*/ 0 w 105241"/>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05241" h="25752">
                  <a:moveTo>
                    <a:pt x="0" y="0"/>
                  </a:moveTo>
                  <a:lnTo>
                    <a:pt x="105242" y="0"/>
                  </a:lnTo>
                  <a:lnTo>
                    <a:pt x="105242"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890FBC02-E60D-4E5A-A0D7-939A261F76E2}"/>
                </a:ext>
              </a:extLst>
            </p:cNvPr>
            <p:cNvSpPr/>
            <p:nvPr/>
          </p:nvSpPr>
          <p:spPr>
            <a:xfrm>
              <a:off x="9301891" y="2104954"/>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60" name="Freeform: Shape 59">
            <a:extLst>
              <a:ext uri="{FF2B5EF4-FFF2-40B4-BE49-F238E27FC236}">
                <a16:creationId xmlns:a16="http://schemas.microsoft.com/office/drawing/2014/main" id="{936CE0CD-DD1A-4D9D-AC2B-D7D91960E792}"/>
              </a:ext>
            </a:extLst>
          </p:cNvPr>
          <p:cNvSpPr/>
          <p:nvPr/>
        </p:nvSpPr>
        <p:spPr>
          <a:xfrm>
            <a:off x="4582977" y="3346257"/>
            <a:ext cx="69732" cy="240488"/>
          </a:xfrm>
          <a:custGeom>
            <a:avLst/>
            <a:gdLst>
              <a:gd name="connsiteX0" fmla="*/ 56412 w 82164"/>
              <a:gd name="connsiteY0" fmla="*/ 0 h 283363"/>
              <a:gd name="connsiteX1" fmla="*/ 56412 w 82164"/>
              <a:gd name="connsiteY1" fmla="*/ 257611 h 283363"/>
              <a:gd name="connsiteX2" fmla="*/ 0 w 82164"/>
              <a:gd name="connsiteY2" fmla="*/ 257611 h 283363"/>
              <a:gd name="connsiteX3" fmla="*/ 0 w 82164"/>
              <a:gd name="connsiteY3" fmla="*/ 283363 h 283363"/>
              <a:gd name="connsiteX4" fmla="*/ 82165 w 82164"/>
              <a:gd name="connsiteY4" fmla="*/ 283363 h 283363"/>
              <a:gd name="connsiteX5" fmla="*/ 82165 w 82164"/>
              <a:gd name="connsiteY5" fmla="*/ 0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4" h="283363">
                <a:moveTo>
                  <a:pt x="56412" y="0"/>
                </a:moveTo>
                <a:lnTo>
                  <a:pt x="56412" y="257611"/>
                </a:lnTo>
                <a:lnTo>
                  <a:pt x="0" y="257611"/>
                </a:lnTo>
                <a:lnTo>
                  <a:pt x="0" y="283363"/>
                </a:lnTo>
                <a:lnTo>
                  <a:pt x="82165" y="283363"/>
                </a:lnTo>
                <a:lnTo>
                  <a:pt x="82165"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61" name="Group 60">
            <a:extLst>
              <a:ext uri="{FF2B5EF4-FFF2-40B4-BE49-F238E27FC236}">
                <a16:creationId xmlns:a16="http://schemas.microsoft.com/office/drawing/2014/main" id="{0D25DEE9-5B06-46D4-B928-F0FEA0F00A5B}"/>
              </a:ext>
            </a:extLst>
          </p:cNvPr>
          <p:cNvGrpSpPr/>
          <p:nvPr/>
        </p:nvGrpSpPr>
        <p:grpSpPr>
          <a:xfrm>
            <a:off x="4258162" y="3546069"/>
            <a:ext cx="240184" cy="63139"/>
            <a:chOff x="9375959" y="2227590"/>
            <a:chExt cx="240184" cy="63139"/>
          </a:xfrm>
        </p:grpSpPr>
        <p:sp>
          <p:nvSpPr>
            <p:cNvPr id="62" name="Freeform: Shape 61">
              <a:extLst>
                <a:ext uri="{FF2B5EF4-FFF2-40B4-BE49-F238E27FC236}">
                  <a16:creationId xmlns:a16="http://schemas.microsoft.com/office/drawing/2014/main" id="{DA357134-DD69-4281-839C-0453F1DF89E4}"/>
                </a:ext>
              </a:extLst>
            </p:cNvPr>
            <p:cNvSpPr/>
            <p:nvPr/>
          </p:nvSpPr>
          <p:spPr>
            <a:xfrm>
              <a:off x="9398422" y="2246410"/>
              <a:ext cx="217721" cy="21856"/>
            </a:xfrm>
            <a:custGeom>
              <a:avLst/>
              <a:gdLst>
                <a:gd name="connsiteX0" fmla="*/ 0 w 256537"/>
                <a:gd name="connsiteY0" fmla="*/ 0 h 25752"/>
                <a:gd name="connsiteX1" fmla="*/ 256538 w 256537"/>
                <a:gd name="connsiteY1" fmla="*/ 0 h 25752"/>
                <a:gd name="connsiteX2" fmla="*/ 256538 w 256537"/>
                <a:gd name="connsiteY2" fmla="*/ 25752 h 25752"/>
                <a:gd name="connsiteX3" fmla="*/ 0 w 256537"/>
                <a:gd name="connsiteY3" fmla="*/ 25752 h 25752"/>
              </a:gdLst>
              <a:ahLst/>
              <a:cxnLst>
                <a:cxn ang="0">
                  <a:pos x="connsiteX0" y="connsiteY0"/>
                </a:cxn>
                <a:cxn ang="0">
                  <a:pos x="connsiteX1" y="connsiteY1"/>
                </a:cxn>
                <a:cxn ang="0">
                  <a:pos x="connsiteX2" y="connsiteY2"/>
                </a:cxn>
                <a:cxn ang="0">
                  <a:pos x="connsiteX3" y="connsiteY3"/>
                </a:cxn>
              </a:cxnLst>
              <a:rect l="l" t="t" r="r" b="b"/>
              <a:pathLst>
                <a:path w="256537" h="25752">
                  <a:moveTo>
                    <a:pt x="0" y="0"/>
                  </a:moveTo>
                  <a:lnTo>
                    <a:pt x="256538" y="0"/>
                  </a:lnTo>
                  <a:lnTo>
                    <a:pt x="256538"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5222C69-6194-46E9-9C58-4F296E9519D3}"/>
                </a:ext>
              </a:extLst>
            </p:cNvPr>
            <p:cNvSpPr/>
            <p:nvPr/>
          </p:nvSpPr>
          <p:spPr>
            <a:xfrm>
              <a:off x="9375959" y="2227590"/>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4" name="Group 63">
            <a:extLst>
              <a:ext uri="{FF2B5EF4-FFF2-40B4-BE49-F238E27FC236}">
                <a16:creationId xmlns:a16="http://schemas.microsoft.com/office/drawing/2014/main" id="{DE532B9C-6F8A-46B5-9CB1-612B91375E2F}"/>
              </a:ext>
            </a:extLst>
          </p:cNvPr>
          <p:cNvGrpSpPr/>
          <p:nvPr/>
        </p:nvGrpSpPr>
        <p:grpSpPr>
          <a:xfrm>
            <a:off x="4831795" y="3285011"/>
            <a:ext cx="233141" cy="186383"/>
            <a:chOff x="9949592" y="1966532"/>
            <a:chExt cx="233141" cy="186383"/>
          </a:xfrm>
        </p:grpSpPr>
        <p:sp>
          <p:nvSpPr>
            <p:cNvPr id="65" name="Freeform: Shape 64">
              <a:extLst>
                <a:ext uri="{FF2B5EF4-FFF2-40B4-BE49-F238E27FC236}">
                  <a16:creationId xmlns:a16="http://schemas.microsoft.com/office/drawing/2014/main" id="{F7C2F991-9C28-4F74-9AA5-A362C2AF3A6C}"/>
                </a:ext>
              </a:extLst>
            </p:cNvPr>
            <p:cNvSpPr/>
            <p:nvPr/>
          </p:nvSpPr>
          <p:spPr>
            <a:xfrm>
              <a:off x="9949592" y="1966532"/>
              <a:ext cx="69258" cy="186382"/>
            </a:xfrm>
            <a:custGeom>
              <a:avLst/>
              <a:gdLst>
                <a:gd name="connsiteX0" fmla="*/ 81607 w 81606"/>
                <a:gd name="connsiteY0" fmla="*/ 193859 h 219611"/>
                <a:gd name="connsiteX1" fmla="*/ 25752 w 81606"/>
                <a:gd name="connsiteY1" fmla="*/ 193859 h 219611"/>
                <a:gd name="connsiteX2" fmla="*/ 25752 w 81606"/>
                <a:gd name="connsiteY2" fmla="*/ 0 h 219611"/>
                <a:gd name="connsiteX3" fmla="*/ 0 w 81606"/>
                <a:gd name="connsiteY3" fmla="*/ 0 h 219611"/>
                <a:gd name="connsiteX4" fmla="*/ 0 w 81606"/>
                <a:gd name="connsiteY4" fmla="*/ 219612 h 219611"/>
                <a:gd name="connsiteX5" fmla="*/ 81607 w 81606"/>
                <a:gd name="connsiteY5" fmla="*/ 219612 h 21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06" h="219611">
                  <a:moveTo>
                    <a:pt x="81607" y="193859"/>
                  </a:moveTo>
                  <a:lnTo>
                    <a:pt x="25752" y="193859"/>
                  </a:lnTo>
                  <a:lnTo>
                    <a:pt x="25752" y="0"/>
                  </a:lnTo>
                  <a:lnTo>
                    <a:pt x="0" y="0"/>
                  </a:lnTo>
                  <a:lnTo>
                    <a:pt x="0" y="219612"/>
                  </a:lnTo>
                  <a:lnTo>
                    <a:pt x="81607" y="21961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4142B75C-BD2B-42CD-94BA-35A8F7070E18}"/>
                </a:ext>
              </a:extLst>
            </p:cNvPr>
            <p:cNvSpPr/>
            <p:nvPr/>
          </p:nvSpPr>
          <p:spPr>
            <a:xfrm>
              <a:off x="10031867" y="2131059"/>
              <a:ext cx="150866" cy="21856"/>
            </a:xfrm>
            <a:custGeom>
              <a:avLst/>
              <a:gdLst>
                <a:gd name="connsiteX0" fmla="*/ 0 w 177763"/>
                <a:gd name="connsiteY0" fmla="*/ 0 h 25752"/>
                <a:gd name="connsiteX1" fmla="*/ 177764 w 177763"/>
                <a:gd name="connsiteY1" fmla="*/ 0 h 25752"/>
                <a:gd name="connsiteX2" fmla="*/ 177764 w 177763"/>
                <a:gd name="connsiteY2" fmla="*/ 25752 h 25752"/>
                <a:gd name="connsiteX3" fmla="*/ 0 w 17776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77763" h="25752">
                  <a:moveTo>
                    <a:pt x="0" y="0"/>
                  </a:moveTo>
                  <a:lnTo>
                    <a:pt x="177764" y="0"/>
                  </a:lnTo>
                  <a:lnTo>
                    <a:pt x="177764"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FC930310-8C95-41E9-ABE4-3A5A490F7856}"/>
              </a:ext>
            </a:extLst>
          </p:cNvPr>
          <p:cNvGrpSpPr/>
          <p:nvPr/>
        </p:nvGrpSpPr>
        <p:grpSpPr>
          <a:xfrm>
            <a:off x="4916803" y="3290476"/>
            <a:ext cx="300518" cy="141455"/>
            <a:chOff x="10034600" y="1971997"/>
            <a:chExt cx="300518" cy="141455"/>
          </a:xfrm>
        </p:grpSpPr>
        <p:sp>
          <p:nvSpPr>
            <p:cNvPr id="68" name="Freeform: Shape 67">
              <a:extLst>
                <a:ext uri="{FF2B5EF4-FFF2-40B4-BE49-F238E27FC236}">
                  <a16:creationId xmlns:a16="http://schemas.microsoft.com/office/drawing/2014/main" id="{B5185D1D-8F95-475F-A68C-243BA5B60AD3}"/>
                </a:ext>
              </a:extLst>
            </p:cNvPr>
            <p:cNvSpPr/>
            <p:nvPr/>
          </p:nvSpPr>
          <p:spPr>
            <a:xfrm>
              <a:off x="10034600" y="1971997"/>
              <a:ext cx="279270" cy="120207"/>
            </a:xfrm>
            <a:custGeom>
              <a:avLst/>
              <a:gdLst>
                <a:gd name="connsiteX0" fmla="*/ 0 w 329059"/>
                <a:gd name="connsiteY0" fmla="*/ 141639 h 141638"/>
                <a:gd name="connsiteX1" fmla="*/ 329060 w 329059"/>
                <a:gd name="connsiteY1" fmla="*/ 141639 h 141638"/>
                <a:gd name="connsiteX2" fmla="*/ 329060 w 329059"/>
                <a:gd name="connsiteY2" fmla="*/ 115886 h 141638"/>
                <a:gd name="connsiteX3" fmla="*/ 25752 w 329059"/>
                <a:gd name="connsiteY3" fmla="*/ 115886 h 141638"/>
                <a:gd name="connsiteX4" fmla="*/ 25752 w 329059"/>
                <a:gd name="connsiteY4" fmla="*/ 0 h 141638"/>
                <a:gd name="connsiteX5" fmla="*/ 0 w 32905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059" h="141638">
                  <a:moveTo>
                    <a:pt x="0" y="141639"/>
                  </a:moveTo>
                  <a:lnTo>
                    <a:pt x="329060" y="141639"/>
                  </a:lnTo>
                  <a:lnTo>
                    <a:pt x="329060" y="115886"/>
                  </a:lnTo>
                  <a:lnTo>
                    <a:pt x="25752" y="115886"/>
                  </a:lnTo>
                  <a:lnTo>
                    <a:pt x="25752" y="0"/>
                  </a:lnTo>
                  <a:lnTo>
                    <a:pt x="0"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687F3D09-EA8B-46CA-B150-526E52C15E25}"/>
                </a:ext>
              </a:extLst>
            </p:cNvPr>
            <p:cNvSpPr/>
            <p:nvPr/>
          </p:nvSpPr>
          <p:spPr>
            <a:xfrm>
              <a:off x="10271979" y="2050313"/>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70" name="Graphic 1">
            <a:extLst>
              <a:ext uri="{FF2B5EF4-FFF2-40B4-BE49-F238E27FC236}">
                <a16:creationId xmlns:a16="http://schemas.microsoft.com/office/drawing/2014/main" id="{30431931-EF83-407A-AD96-F005D9919712}"/>
              </a:ext>
            </a:extLst>
          </p:cNvPr>
          <p:cNvGrpSpPr/>
          <p:nvPr/>
        </p:nvGrpSpPr>
        <p:grpSpPr>
          <a:xfrm>
            <a:off x="4748706" y="3291617"/>
            <a:ext cx="372072" cy="240488"/>
            <a:chOff x="9983388" y="1916516"/>
            <a:chExt cx="438407" cy="283363"/>
          </a:xfrm>
          <a:solidFill>
            <a:srgbClr val="0078D4"/>
          </a:solidFill>
        </p:grpSpPr>
        <p:sp>
          <p:nvSpPr>
            <p:cNvPr id="71" name="Freeform: Shape 70">
              <a:extLst>
                <a:ext uri="{FF2B5EF4-FFF2-40B4-BE49-F238E27FC236}">
                  <a16:creationId xmlns:a16="http://schemas.microsoft.com/office/drawing/2014/main" id="{65D7B444-3D65-4695-9571-A8FC915F5E23}"/>
                </a:ext>
              </a:extLst>
            </p:cNvPr>
            <p:cNvSpPr/>
            <p:nvPr/>
          </p:nvSpPr>
          <p:spPr>
            <a:xfrm>
              <a:off x="9983388" y="1916516"/>
              <a:ext cx="79775" cy="283363"/>
            </a:xfrm>
            <a:custGeom>
              <a:avLst/>
              <a:gdLst>
                <a:gd name="connsiteX0" fmla="*/ 79775 w 79775"/>
                <a:gd name="connsiteY0" fmla="*/ 257611 h 283363"/>
                <a:gd name="connsiteX1" fmla="*/ 25752 w 79775"/>
                <a:gd name="connsiteY1" fmla="*/ 257611 h 283363"/>
                <a:gd name="connsiteX2" fmla="*/ 25752 w 79775"/>
                <a:gd name="connsiteY2" fmla="*/ 0 h 283363"/>
                <a:gd name="connsiteX3" fmla="*/ 0 w 79775"/>
                <a:gd name="connsiteY3" fmla="*/ 0 h 283363"/>
                <a:gd name="connsiteX4" fmla="*/ 0 w 79775"/>
                <a:gd name="connsiteY4" fmla="*/ 283363 h 283363"/>
                <a:gd name="connsiteX5" fmla="*/ 79775 w 79775"/>
                <a:gd name="connsiteY5" fmla="*/ 283363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75" h="283363">
                  <a:moveTo>
                    <a:pt x="79775" y="257611"/>
                  </a:moveTo>
                  <a:lnTo>
                    <a:pt x="25752" y="257611"/>
                  </a:lnTo>
                  <a:lnTo>
                    <a:pt x="25752" y="0"/>
                  </a:lnTo>
                  <a:lnTo>
                    <a:pt x="0" y="0"/>
                  </a:lnTo>
                  <a:lnTo>
                    <a:pt x="0" y="283363"/>
                  </a:lnTo>
                  <a:lnTo>
                    <a:pt x="79775" y="283363"/>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52E7928-3452-49BB-8B57-723D2015F019}"/>
                </a:ext>
              </a:extLst>
            </p:cNvPr>
            <p:cNvSpPr/>
            <p:nvPr/>
          </p:nvSpPr>
          <p:spPr>
            <a:xfrm>
              <a:off x="10092750" y="2174127"/>
              <a:ext cx="329045" cy="25752"/>
            </a:xfrm>
            <a:custGeom>
              <a:avLst/>
              <a:gdLst>
                <a:gd name="connsiteX0" fmla="*/ 0 w 329045"/>
                <a:gd name="connsiteY0" fmla="*/ 0 h 25752"/>
                <a:gd name="connsiteX1" fmla="*/ 329045 w 329045"/>
                <a:gd name="connsiteY1" fmla="*/ 0 h 25752"/>
                <a:gd name="connsiteX2" fmla="*/ 329045 w 329045"/>
                <a:gd name="connsiteY2" fmla="*/ 25752 h 25752"/>
                <a:gd name="connsiteX3" fmla="*/ 0 w 329045"/>
                <a:gd name="connsiteY3" fmla="*/ 25752 h 25752"/>
              </a:gdLst>
              <a:ahLst/>
              <a:cxnLst>
                <a:cxn ang="0">
                  <a:pos x="connsiteX0" y="connsiteY0"/>
                </a:cxn>
                <a:cxn ang="0">
                  <a:pos x="connsiteX1" y="connsiteY1"/>
                </a:cxn>
                <a:cxn ang="0">
                  <a:pos x="connsiteX2" y="connsiteY2"/>
                </a:cxn>
                <a:cxn ang="0">
                  <a:pos x="connsiteX3" y="connsiteY3"/>
                </a:cxn>
              </a:cxnLst>
              <a:rect l="l" t="t" r="r" b="b"/>
              <a:pathLst>
                <a:path w="329045" h="25752">
                  <a:moveTo>
                    <a:pt x="0" y="0"/>
                  </a:moveTo>
                  <a:lnTo>
                    <a:pt x="329045" y="0"/>
                  </a:lnTo>
                  <a:lnTo>
                    <a:pt x="329045"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76" name="Freeform: Shape 75">
            <a:extLst>
              <a:ext uri="{FF2B5EF4-FFF2-40B4-BE49-F238E27FC236}">
                <a16:creationId xmlns:a16="http://schemas.microsoft.com/office/drawing/2014/main" id="{F952B7AD-F6C5-4F2F-B639-C9324B9E2E6D}"/>
              </a:ext>
            </a:extLst>
          </p:cNvPr>
          <p:cNvSpPr/>
          <p:nvPr/>
        </p:nvSpPr>
        <p:spPr>
          <a:xfrm>
            <a:off x="5080115" y="3491429"/>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7" name="Saas delivery">
            <a:extLst>
              <a:ext uri="{FF2B5EF4-FFF2-40B4-BE49-F238E27FC236}">
                <a16:creationId xmlns:a16="http://schemas.microsoft.com/office/drawing/2014/main" id="{734378BB-0F29-4828-923F-D2B25F9FD9AB}"/>
              </a:ext>
            </a:extLst>
          </p:cNvPr>
          <p:cNvSpPr/>
          <p:nvPr/>
        </p:nvSpPr>
        <p:spPr>
          <a:xfrm>
            <a:off x="4093088" y="2678984"/>
            <a:ext cx="1215263" cy="686628"/>
          </a:xfrm>
          <a:custGeom>
            <a:avLst/>
            <a:gdLst>
              <a:gd name="connsiteX0" fmla="*/ 704990 w 1431925"/>
              <a:gd name="connsiteY0" fmla="*/ 0 h 809043"/>
              <a:gd name="connsiteX1" fmla="*/ 1015036 w 1431925"/>
              <a:gd name="connsiteY1" fmla="*/ 210641 h 809043"/>
              <a:gd name="connsiteX2" fmla="*/ 1017912 w 1431925"/>
              <a:gd name="connsiteY2" fmla="*/ 220141 h 809043"/>
              <a:gd name="connsiteX3" fmla="*/ 1044995 w 1431925"/>
              <a:gd name="connsiteY3" fmla="*/ 209983 h 809043"/>
              <a:gd name="connsiteX4" fmla="*/ 1133683 w 1431925"/>
              <a:gd name="connsiteY4" fmla="*/ 196234 h 809043"/>
              <a:gd name="connsiteX5" fmla="*/ 1431926 w 1431925"/>
              <a:gd name="connsiteY5" fmla="*/ 501916 h 809043"/>
              <a:gd name="connsiteX6" fmla="*/ 1164186 w 1431925"/>
              <a:gd name="connsiteY6" fmla="*/ 806025 h 809043"/>
              <a:gd name="connsiteX7" fmla="*/ 1141438 w 1431925"/>
              <a:gd name="connsiteY7" fmla="*/ 807198 h 809043"/>
              <a:gd name="connsiteX8" fmla="*/ 1128976 w 1431925"/>
              <a:gd name="connsiteY8" fmla="*/ 808485 h 809043"/>
              <a:gd name="connsiteX9" fmla="*/ 167836 w 1431925"/>
              <a:gd name="connsiteY9" fmla="*/ 808485 h 809043"/>
              <a:gd name="connsiteX10" fmla="*/ 153858 w 1431925"/>
              <a:gd name="connsiteY10" fmla="*/ 809043 h 809043"/>
              <a:gd name="connsiteX11" fmla="*/ 121181 w 1431925"/>
              <a:gd name="connsiteY11" fmla="*/ 803593 h 809043"/>
              <a:gd name="connsiteX12" fmla="*/ 5610 w 1431925"/>
              <a:gd name="connsiteY12" fmla="*/ 598431 h 809043"/>
              <a:gd name="connsiteX13" fmla="*/ 173101 w 1431925"/>
              <a:gd name="connsiteY13" fmla="*/ 474533 h 809043"/>
              <a:gd name="connsiteX14" fmla="*/ 185562 w 1431925"/>
              <a:gd name="connsiteY14" fmla="*/ 476607 h 809043"/>
              <a:gd name="connsiteX15" fmla="*/ 182129 w 1431925"/>
              <a:gd name="connsiteY15" fmla="*/ 455590 h 809043"/>
              <a:gd name="connsiteX16" fmla="*/ 207438 w 1431925"/>
              <a:gd name="connsiteY16" fmla="*/ 343338 h 809043"/>
              <a:gd name="connsiteX17" fmla="*/ 360579 w 1431925"/>
              <a:gd name="connsiteY17" fmla="*/ 245250 h 809043"/>
              <a:gd name="connsiteX18" fmla="*/ 382755 w 1431925"/>
              <a:gd name="connsiteY18" fmla="*/ 245851 h 809043"/>
              <a:gd name="connsiteX19" fmla="*/ 383642 w 1431925"/>
              <a:gd name="connsiteY19" fmla="*/ 242317 h 809043"/>
              <a:gd name="connsiteX20" fmla="*/ 704990 w 1431925"/>
              <a:gd name="connsiteY20" fmla="*/ 0 h 809043"/>
              <a:gd name="connsiteX21" fmla="*/ 704990 w 1431925"/>
              <a:gd name="connsiteY21" fmla="*/ 0 h 80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925" h="809043">
                <a:moveTo>
                  <a:pt x="704990" y="0"/>
                </a:moveTo>
                <a:cubicBezTo>
                  <a:pt x="844368" y="0"/>
                  <a:pt x="963960" y="86857"/>
                  <a:pt x="1015036" y="210641"/>
                </a:cubicBezTo>
                <a:lnTo>
                  <a:pt x="1017912" y="220141"/>
                </a:lnTo>
                <a:lnTo>
                  <a:pt x="1044995" y="209983"/>
                </a:lnTo>
                <a:cubicBezTo>
                  <a:pt x="1073008" y="201056"/>
                  <a:pt x="1102795" y="196234"/>
                  <a:pt x="1133683" y="196234"/>
                </a:cubicBezTo>
                <a:cubicBezTo>
                  <a:pt x="1298399" y="196234"/>
                  <a:pt x="1431926" y="333094"/>
                  <a:pt x="1431926" y="501916"/>
                </a:cubicBezTo>
                <a:cubicBezTo>
                  <a:pt x="1431926" y="660194"/>
                  <a:pt x="1314566" y="790373"/>
                  <a:pt x="1164186" y="806025"/>
                </a:cubicBezTo>
                <a:lnTo>
                  <a:pt x="1141438" y="807198"/>
                </a:lnTo>
                <a:lnTo>
                  <a:pt x="1128976" y="808485"/>
                </a:lnTo>
                <a:lnTo>
                  <a:pt x="167836" y="808485"/>
                </a:lnTo>
                <a:lnTo>
                  <a:pt x="153858" y="809043"/>
                </a:lnTo>
                <a:cubicBezTo>
                  <a:pt x="143013" y="808371"/>
                  <a:pt x="132083" y="806583"/>
                  <a:pt x="121181" y="803593"/>
                </a:cubicBezTo>
                <a:cubicBezTo>
                  <a:pt x="33995" y="779643"/>
                  <a:pt x="-17754" y="687792"/>
                  <a:pt x="5610" y="598431"/>
                </a:cubicBezTo>
                <a:cubicBezTo>
                  <a:pt x="26054" y="520243"/>
                  <a:pt x="97217" y="469854"/>
                  <a:pt x="173101" y="474533"/>
                </a:cubicBezTo>
                <a:lnTo>
                  <a:pt x="185562" y="476607"/>
                </a:lnTo>
                <a:lnTo>
                  <a:pt x="182129" y="455590"/>
                </a:lnTo>
                <a:cubicBezTo>
                  <a:pt x="179525" y="417720"/>
                  <a:pt x="187537" y="378676"/>
                  <a:pt x="207438" y="343338"/>
                </a:cubicBezTo>
                <a:cubicBezTo>
                  <a:pt x="240630" y="284422"/>
                  <a:pt x="299002" y="249713"/>
                  <a:pt x="360579" y="245250"/>
                </a:cubicBezTo>
                <a:lnTo>
                  <a:pt x="382755" y="245851"/>
                </a:lnTo>
                <a:lnTo>
                  <a:pt x="383642" y="242317"/>
                </a:lnTo>
                <a:cubicBezTo>
                  <a:pt x="426234" y="101937"/>
                  <a:pt x="553995" y="0"/>
                  <a:pt x="704990" y="0"/>
                </a:cubicBezTo>
                <a:lnTo>
                  <a:pt x="704990" y="0"/>
                </a:lnTo>
                <a:close/>
              </a:path>
            </a:pathLst>
          </a:custGeom>
          <a:solidFill>
            <a:srgbClr val="50E6FF"/>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1836E267-6C7A-4050-A504-27099CF8495A}"/>
              </a:ext>
            </a:extLst>
          </p:cNvPr>
          <p:cNvSpPr/>
          <p:nvPr/>
        </p:nvSpPr>
        <p:spPr>
          <a:xfrm>
            <a:off x="4900095" y="3028727"/>
            <a:ext cx="184561" cy="184730"/>
          </a:xfrm>
          <a:custGeom>
            <a:avLst/>
            <a:gdLst>
              <a:gd name="connsiteX0" fmla="*/ 0 w 217465"/>
              <a:gd name="connsiteY0" fmla="*/ 94226 h 217665"/>
              <a:gd name="connsiteX1" fmla="*/ 14636 w 217465"/>
              <a:gd name="connsiteY1" fmla="*/ 94226 h 217665"/>
              <a:gd name="connsiteX2" fmla="*/ 19901 w 217465"/>
              <a:gd name="connsiteY2" fmla="*/ 76671 h 217665"/>
              <a:gd name="connsiteX3" fmla="*/ 29258 w 217465"/>
              <a:gd name="connsiteY3" fmla="*/ 57943 h 217665"/>
              <a:gd name="connsiteX4" fmla="*/ 27970 w 217465"/>
              <a:gd name="connsiteY4" fmla="*/ 48543 h 217665"/>
              <a:gd name="connsiteX5" fmla="*/ 22047 w 217465"/>
              <a:gd name="connsiteY5" fmla="*/ 43035 h 217665"/>
              <a:gd name="connsiteX6" fmla="*/ 43336 w 217465"/>
              <a:gd name="connsiteY6" fmla="*/ 22419 h 217665"/>
              <a:gd name="connsiteX7" fmla="*/ 51033 w 217465"/>
              <a:gd name="connsiteY7" fmla="*/ 32648 h 217665"/>
              <a:gd name="connsiteX8" fmla="*/ 72579 w 217465"/>
              <a:gd name="connsiteY8" fmla="*/ 21518 h 217665"/>
              <a:gd name="connsiteX9" fmla="*/ 94154 w 217465"/>
              <a:gd name="connsiteY9" fmla="*/ 14564 h 217665"/>
              <a:gd name="connsiteX10" fmla="*/ 94154 w 217465"/>
              <a:gd name="connsiteY10" fmla="*/ 0 h 217665"/>
              <a:gd name="connsiteX11" fmla="*/ 123097 w 217465"/>
              <a:gd name="connsiteY11" fmla="*/ 0 h 217665"/>
              <a:gd name="connsiteX12" fmla="*/ 123097 w 217465"/>
              <a:gd name="connsiteY12" fmla="*/ 14507 h 217665"/>
              <a:gd name="connsiteX13" fmla="*/ 144843 w 217465"/>
              <a:gd name="connsiteY13" fmla="*/ 21503 h 217665"/>
              <a:gd name="connsiteX14" fmla="*/ 165589 w 217465"/>
              <a:gd name="connsiteY14" fmla="*/ 32191 h 217665"/>
              <a:gd name="connsiteX15" fmla="*/ 174273 w 217465"/>
              <a:gd name="connsiteY15" fmla="*/ 21475 h 217665"/>
              <a:gd name="connsiteX16" fmla="*/ 195690 w 217465"/>
              <a:gd name="connsiteY16" fmla="*/ 43550 h 217665"/>
              <a:gd name="connsiteX17" fmla="*/ 187678 w 217465"/>
              <a:gd name="connsiteY17" fmla="*/ 50661 h 217665"/>
              <a:gd name="connsiteX18" fmla="*/ 186920 w 217465"/>
              <a:gd name="connsiteY18" fmla="*/ 55325 h 217665"/>
              <a:gd name="connsiteX19" fmla="*/ 202272 w 217465"/>
              <a:gd name="connsiteY19" fmla="*/ 94040 h 217665"/>
              <a:gd name="connsiteX20" fmla="*/ 217466 w 217465"/>
              <a:gd name="connsiteY20" fmla="*/ 94040 h 217665"/>
              <a:gd name="connsiteX21" fmla="*/ 217466 w 217465"/>
              <a:gd name="connsiteY21" fmla="*/ 123240 h 217665"/>
              <a:gd name="connsiteX22" fmla="*/ 203402 w 217465"/>
              <a:gd name="connsiteY22" fmla="*/ 123240 h 217665"/>
              <a:gd name="connsiteX23" fmla="*/ 194517 w 217465"/>
              <a:gd name="connsiteY23" fmla="*/ 148306 h 217665"/>
              <a:gd name="connsiteX24" fmla="*/ 188279 w 217465"/>
              <a:gd name="connsiteY24" fmla="*/ 159708 h 217665"/>
              <a:gd name="connsiteX25" fmla="*/ 189510 w 217465"/>
              <a:gd name="connsiteY25" fmla="*/ 169037 h 217665"/>
              <a:gd name="connsiteX26" fmla="*/ 196663 w 217465"/>
              <a:gd name="connsiteY26" fmla="*/ 174302 h 217665"/>
              <a:gd name="connsiteX27" fmla="*/ 175231 w 217465"/>
              <a:gd name="connsiteY27" fmla="*/ 195290 h 217665"/>
              <a:gd name="connsiteX28" fmla="*/ 174445 w 217465"/>
              <a:gd name="connsiteY28" fmla="*/ 194975 h 217665"/>
              <a:gd name="connsiteX29" fmla="*/ 164330 w 217465"/>
              <a:gd name="connsiteY29" fmla="*/ 186491 h 217665"/>
              <a:gd name="connsiteX30" fmla="*/ 153099 w 217465"/>
              <a:gd name="connsiteY30" fmla="*/ 192257 h 217665"/>
              <a:gd name="connsiteX31" fmla="*/ 123326 w 217465"/>
              <a:gd name="connsiteY31" fmla="*/ 203845 h 217665"/>
              <a:gd name="connsiteX32" fmla="*/ 123326 w 217465"/>
              <a:gd name="connsiteY32" fmla="*/ 217666 h 217665"/>
              <a:gd name="connsiteX33" fmla="*/ 94369 w 217465"/>
              <a:gd name="connsiteY33" fmla="*/ 217666 h 217665"/>
              <a:gd name="connsiteX34" fmla="*/ 94369 w 217465"/>
              <a:gd name="connsiteY34" fmla="*/ 202529 h 217665"/>
              <a:gd name="connsiteX35" fmla="*/ 55039 w 217465"/>
              <a:gd name="connsiteY35" fmla="*/ 186906 h 217665"/>
              <a:gd name="connsiteX36" fmla="*/ 50432 w 217465"/>
              <a:gd name="connsiteY36" fmla="*/ 187907 h 217665"/>
              <a:gd name="connsiteX37" fmla="*/ 43007 w 217465"/>
              <a:gd name="connsiteY37" fmla="*/ 196349 h 217665"/>
              <a:gd name="connsiteX38" fmla="*/ 21761 w 217465"/>
              <a:gd name="connsiteY38" fmla="*/ 174073 h 217665"/>
              <a:gd name="connsiteX39" fmla="*/ 29844 w 217465"/>
              <a:gd name="connsiteY39" fmla="*/ 166948 h 217665"/>
              <a:gd name="connsiteX40" fmla="*/ 30517 w 217465"/>
              <a:gd name="connsiteY40" fmla="*/ 162298 h 217665"/>
              <a:gd name="connsiteX41" fmla="*/ 15194 w 217465"/>
              <a:gd name="connsiteY41" fmla="*/ 123612 h 217665"/>
              <a:gd name="connsiteX42" fmla="*/ 14 w 217465"/>
              <a:gd name="connsiteY42" fmla="*/ 123612 h 217665"/>
              <a:gd name="connsiteX43" fmla="*/ 0 w 217465"/>
              <a:gd name="connsiteY43" fmla="*/ 94226 h 217665"/>
              <a:gd name="connsiteX44" fmla="*/ 181569 w 217465"/>
              <a:gd name="connsiteY44" fmla="*/ 108690 h 217665"/>
              <a:gd name="connsiteX45" fmla="*/ 107617 w 217465"/>
              <a:gd name="connsiteY45" fmla="*/ 36025 h 217665"/>
              <a:gd name="connsiteX46" fmla="*/ 35925 w 217465"/>
              <a:gd name="connsiteY46" fmla="*/ 109820 h 217665"/>
              <a:gd name="connsiteX47" fmla="*/ 110135 w 217465"/>
              <a:gd name="connsiteY47" fmla="*/ 181627 h 217665"/>
              <a:gd name="connsiteX48" fmla="*/ 181569 w 217465"/>
              <a:gd name="connsiteY48" fmla="*/ 108690 h 2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7465" h="217665">
                <a:moveTo>
                  <a:pt x="0" y="94226"/>
                </a:moveTo>
                <a:cubicBezTo>
                  <a:pt x="5108" y="94226"/>
                  <a:pt x="9800" y="94226"/>
                  <a:pt x="14636" y="94226"/>
                </a:cubicBezTo>
                <a:cubicBezTo>
                  <a:pt x="16424" y="88131"/>
                  <a:pt x="17669" y="82208"/>
                  <a:pt x="19901" y="76671"/>
                </a:cubicBezTo>
                <a:cubicBezTo>
                  <a:pt x="22519" y="70204"/>
                  <a:pt x="25481" y="63766"/>
                  <a:pt x="29258" y="57943"/>
                </a:cubicBezTo>
                <a:cubicBezTo>
                  <a:pt x="31962" y="53794"/>
                  <a:pt x="31590" y="51362"/>
                  <a:pt x="27970" y="48543"/>
                </a:cubicBezTo>
                <a:cubicBezTo>
                  <a:pt x="25738" y="46812"/>
                  <a:pt x="23821" y="44709"/>
                  <a:pt x="22047" y="43035"/>
                </a:cubicBezTo>
                <a:cubicBezTo>
                  <a:pt x="29115" y="36197"/>
                  <a:pt x="35825" y="29701"/>
                  <a:pt x="43336" y="22419"/>
                </a:cubicBezTo>
                <a:cubicBezTo>
                  <a:pt x="45467" y="25266"/>
                  <a:pt x="48515" y="29286"/>
                  <a:pt x="51033" y="32648"/>
                </a:cubicBezTo>
                <a:cubicBezTo>
                  <a:pt x="59503" y="28213"/>
                  <a:pt x="65812" y="24336"/>
                  <a:pt x="72579" y="21518"/>
                </a:cubicBezTo>
                <a:cubicBezTo>
                  <a:pt x="79332" y="18713"/>
                  <a:pt x="86528" y="16968"/>
                  <a:pt x="94154" y="14564"/>
                </a:cubicBezTo>
                <a:cubicBezTo>
                  <a:pt x="94154" y="10043"/>
                  <a:pt x="94154" y="5193"/>
                  <a:pt x="94154" y="0"/>
                </a:cubicBezTo>
                <a:cubicBezTo>
                  <a:pt x="103926" y="0"/>
                  <a:pt x="113125" y="0"/>
                  <a:pt x="123097" y="0"/>
                </a:cubicBezTo>
                <a:cubicBezTo>
                  <a:pt x="123097" y="4893"/>
                  <a:pt x="123097" y="9872"/>
                  <a:pt x="123097" y="14507"/>
                </a:cubicBezTo>
                <a:cubicBezTo>
                  <a:pt x="130909" y="16968"/>
                  <a:pt x="138105" y="18699"/>
                  <a:pt x="144843" y="21503"/>
                </a:cubicBezTo>
                <a:cubicBezTo>
                  <a:pt x="151611" y="24307"/>
                  <a:pt x="157920" y="28185"/>
                  <a:pt x="165589" y="32191"/>
                </a:cubicBezTo>
                <a:cubicBezTo>
                  <a:pt x="168278" y="28857"/>
                  <a:pt x="171369" y="25066"/>
                  <a:pt x="174273" y="21475"/>
                </a:cubicBezTo>
                <a:cubicBezTo>
                  <a:pt x="181641" y="29072"/>
                  <a:pt x="188151" y="35782"/>
                  <a:pt x="195690" y="43550"/>
                </a:cubicBezTo>
                <a:cubicBezTo>
                  <a:pt x="193516" y="45425"/>
                  <a:pt x="190354" y="47814"/>
                  <a:pt x="187678" y="50661"/>
                </a:cubicBezTo>
                <a:cubicBezTo>
                  <a:pt x="186748" y="51648"/>
                  <a:pt x="186262" y="54309"/>
                  <a:pt x="186920" y="55325"/>
                </a:cubicBezTo>
                <a:cubicBezTo>
                  <a:pt x="194646" y="67028"/>
                  <a:pt x="199796" y="79733"/>
                  <a:pt x="202272" y="94040"/>
                </a:cubicBezTo>
                <a:cubicBezTo>
                  <a:pt x="207308" y="94040"/>
                  <a:pt x="212158" y="94040"/>
                  <a:pt x="217466" y="94040"/>
                </a:cubicBezTo>
                <a:cubicBezTo>
                  <a:pt x="217466" y="103926"/>
                  <a:pt x="217466" y="113268"/>
                  <a:pt x="217466" y="123240"/>
                </a:cubicBezTo>
                <a:cubicBezTo>
                  <a:pt x="212644" y="123240"/>
                  <a:pt x="207808" y="123240"/>
                  <a:pt x="203402" y="123240"/>
                </a:cubicBezTo>
                <a:cubicBezTo>
                  <a:pt x="200312" y="132067"/>
                  <a:pt x="197665" y="140280"/>
                  <a:pt x="194517" y="148306"/>
                </a:cubicBezTo>
                <a:cubicBezTo>
                  <a:pt x="192943" y="152312"/>
                  <a:pt x="190898" y="156318"/>
                  <a:pt x="188279" y="159708"/>
                </a:cubicBezTo>
                <a:cubicBezTo>
                  <a:pt x="185218" y="163643"/>
                  <a:pt x="185747" y="166347"/>
                  <a:pt x="189510" y="169037"/>
                </a:cubicBezTo>
                <a:cubicBezTo>
                  <a:pt x="191956" y="170782"/>
                  <a:pt x="194360" y="172599"/>
                  <a:pt x="196663" y="174302"/>
                </a:cubicBezTo>
                <a:cubicBezTo>
                  <a:pt x="188709" y="182084"/>
                  <a:pt x="182127" y="188537"/>
                  <a:pt x="175231" y="195290"/>
                </a:cubicBezTo>
                <a:cubicBezTo>
                  <a:pt x="175446" y="195376"/>
                  <a:pt x="174831" y="195304"/>
                  <a:pt x="174445" y="194975"/>
                </a:cubicBezTo>
                <a:cubicBezTo>
                  <a:pt x="171082" y="191985"/>
                  <a:pt x="168049" y="187063"/>
                  <a:pt x="164330" y="186491"/>
                </a:cubicBezTo>
                <a:cubicBezTo>
                  <a:pt x="160982" y="185976"/>
                  <a:pt x="157062" y="190611"/>
                  <a:pt x="153099" y="192257"/>
                </a:cubicBezTo>
                <a:cubicBezTo>
                  <a:pt x="143556" y="196234"/>
                  <a:pt x="133841" y="199782"/>
                  <a:pt x="123326" y="203845"/>
                </a:cubicBezTo>
                <a:cubicBezTo>
                  <a:pt x="123326" y="207622"/>
                  <a:pt x="123326" y="212472"/>
                  <a:pt x="123326" y="217666"/>
                </a:cubicBezTo>
                <a:cubicBezTo>
                  <a:pt x="113554" y="217666"/>
                  <a:pt x="104355" y="217666"/>
                  <a:pt x="94369" y="217666"/>
                </a:cubicBezTo>
                <a:cubicBezTo>
                  <a:pt x="94369" y="212759"/>
                  <a:pt x="94369" y="207780"/>
                  <a:pt x="94369" y="202529"/>
                </a:cubicBezTo>
                <a:cubicBezTo>
                  <a:pt x="79790" y="199796"/>
                  <a:pt x="66842" y="194818"/>
                  <a:pt x="55039" y="186906"/>
                </a:cubicBezTo>
                <a:cubicBezTo>
                  <a:pt x="54095" y="186276"/>
                  <a:pt x="51448" y="186949"/>
                  <a:pt x="50432" y="187907"/>
                </a:cubicBezTo>
                <a:cubicBezTo>
                  <a:pt x="47699" y="190483"/>
                  <a:pt x="45410" y="193544"/>
                  <a:pt x="43007" y="196349"/>
                </a:cubicBezTo>
                <a:cubicBezTo>
                  <a:pt x="35682" y="188666"/>
                  <a:pt x="29215" y="181884"/>
                  <a:pt x="21761" y="174073"/>
                </a:cubicBezTo>
                <a:cubicBezTo>
                  <a:pt x="23978" y="172170"/>
                  <a:pt x="27155" y="169795"/>
                  <a:pt x="29844" y="166948"/>
                </a:cubicBezTo>
                <a:cubicBezTo>
                  <a:pt x="30760" y="165989"/>
                  <a:pt x="31189" y="163328"/>
                  <a:pt x="30517" y="162298"/>
                </a:cubicBezTo>
                <a:cubicBezTo>
                  <a:pt x="22905" y="150566"/>
                  <a:pt x="17497" y="137976"/>
                  <a:pt x="15194" y="123612"/>
                </a:cubicBezTo>
                <a:cubicBezTo>
                  <a:pt x="10201" y="123612"/>
                  <a:pt x="5336" y="123612"/>
                  <a:pt x="14" y="123612"/>
                </a:cubicBezTo>
                <a:cubicBezTo>
                  <a:pt x="0" y="113712"/>
                  <a:pt x="0" y="104383"/>
                  <a:pt x="0" y="94226"/>
                </a:cubicBezTo>
                <a:close/>
                <a:moveTo>
                  <a:pt x="181569" y="108690"/>
                </a:moveTo>
                <a:cubicBezTo>
                  <a:pt x="181097" y="67729"/>
                  <a:pt x="148435" y="35624"/>
                  <a:pt x="107617" y="36025"/>
                </a:cubicBezTo>
                <a:cubicBezTo>
                  <a:pt x="67715" y="36411"/>
                  <a:pt x="35581" y="69489"/>
                  <a:pt x="35925" y="109820"/>
                </a:cubicBezTo>
                <a:cubicBezTo>
                  <a:pt x="36268" y="149980"/>
                  <a:pt x="69475" y="182127"/>
                  <a:pt x="110135" y="181627"/>
                </a:cubicBezTo>
                <a:cubicBezTo>
                  <a:pt x="149407" y="181155"/>
                  <a:pt x="182027" y="147862"/>
                  <a:pt x="181569" y="108690"/>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74F7DB0D-CBF9-4623-AA57-9D0D4209FD9A}"/>
              </a:ext>
            </a:extLst>
          </p:cNvPr>
          <p:cNvGrpSpPr/>
          <p:nvPr/>
        </p:nvGrpSpPr>
        <p:grpSpPr>
          <a:xfrm>
            <a:off x="4489823" y="2852750"/>
            <a:ext cx="344522" cy="344838"/>
            <a:chOff x="9607620" y="1534271"/>
            <a:chExt cx="344522" cy="344838"/>
          </a:xfrm>
        </p:grpSpPr>
        <p:sp>
          <p:nvSpPr>
            <p:cNvPr id="80" name="Freeform: Shape 79">
              <a:extLst>
                <a:ext uri="{FF2B5EF4-FFF2-40B4-BE49-F238E27FC236}">
                  <a16:creationId xmlns:a16="http://schemas.microsoft.com/office/drawing/2014/main" id="{360D8DB4-B11C-4656-86C5-31E4CE3AFBF7}"/>
                </a:ext>
              </a:extLst>
            </p:cNvPr>
            <p:cNvSpPr/>
            <p:nvPr/>
          </p:nvSpPr>
          <p:spPr>
            <a:xfrm>
              <a:off x="9607620" y="1534271"/>
              <a:ext cx="344522" cy="344838"/>
            </a:xfrm>
            <a:custGeom>
              <a:avLst/>
              <a:gdLst>
                <a:gd name="connsiteX0" fmla="*/ 43 w 405945"/>
                <a:gd name="connsiteY0" fmla="*/ 175890 h 406317"/>
                <a:gd name="connsiteX1" fmla="*/ 27355 w 405945"/>
                <a:gd name="connsiteY1" fmla="*/ 175890 h 406317"/>
                <a:gd name="connsiteX2" fmla="*/ 37184 w 405945"/>
                <a:gd name="connsiteY2" fmla="*/ 143127 h 406317"/>
                <a:gd name="connsiteX3" fmla="*/ 54653 w 405945"/>
                <a:gd name="connsiteY3" fmla="*/ 108161 h 406317"/>
                <a:gd name="connsiteX4" fmla="*/ 52249 w 405945"/>
                <a:gd name="connsiteY4" fmla="*/ 90620 h 406317"/>
                <a:gd name="connsiteX5" fmla="*/ 41175 w 405945"/>
                <a:gd name="connsiteY5" fmla="*/ 80333 h 406317"/>
                <a:gd name="connsiteX6" fmla="*/ 80920 w 405945"/>
                <a:gd name="connsiteY6" fmla="*/ 41862 h 406317"/>
                <a:gd name="connsiteX7" fmla="*/ 95284 w 405945"/>
                <a:gd name="connsiteY7" fmla="*/ 60948 h 406317"/>
                <a:gd name="connsiteX8" fmla="*/ 135487 w 405945"/>
                <a:gd name="connsiteY8" fmla="*/ 40174 h 406317"/>
                <a:gd name="connsiteX9" fmla="*/ 175746 w 405945"/>
                <a:gd name="connsiteY9" fmla="*/ 27197 h 406317"/>
                <a:gd name="connsiteX10" fmla="*/ 175746 w 405945"/>
                <a:gd name="connsiteY10" fmla="*/ 0 h 406317"/>
                <a:gd name="connsiteX11" fmla="*/ 229784 w 405945"/>
                <a:gd name="connsiteY11" fmla="*/ 0 h 406317"/>
                <a:gd name="connsiteX12" fmla="*/ 229784 w 405945"/>
                <a:gd name="connsiteY12" fmla="*/ 27069 h 406317"/>
                <a:gd name="connsiteX13" fmla="*/ 270387 w 405945"/>
                <a:gd name="connsiteY13" fmla="*/ 40145 h 406317"/>
                <a:gd name="connsiteX14" fmla="*/ 309102 w 405945"/>
                <a:gd name="connsiteY14" fmla="*/ 60103 h 406317"/>
                <a:gd name="connsiteX15" fmla="*/ 325311 w 405945"/>
                <a:gd name="connsiteY15" fmla="*/ 40088 h 406317"/>
                <a:gd name="connsiteX16" fmla="*/ 365285 w 405945"/>
                <a:gd name="connsiteY16" fmla="*/ 81306 h 406317"/>
                <a:gd name="connsiteX17" fmla="*/ 350334 w 405945"/>
                <a:gd name="connsiteY17" fmla="*/ 94583 h 406317"/>
                <a:gd name="connsiteX18" fmla="*/ 348918 w 405945"/>
                <a:gd name="connsiteY18" fmla="*/ 103282 h 406317"/>
                <a:gd name="connsiteX19" fmla="*/ 377575 w 405945"/>
                <a:gd name="connsiteY19" fmla="*/ 175561 h 406317"/>
                <a:gd name="connsiteX20" fmla="*/ 405945 w 405945"/>
                <a:gd name="connsiteY20" fmla="*/ 175561 h 406317"/>
                <a:gd name="connsiteX21" fmla="*/ 405945 w 405945"/>
                <a:gd name="connsiteY21" fmla="*/ 230070 h 406317"/>
                <a:gd name="connsiteX22" fmla="*/ 379706 w 405945"/>
                <a:gd name="connsiteY22" fmla="*/ 230070 h 406317"/>
                <a:gd name="connsiteX23" fmla="*/ 363110 w 405945"/>
                <a:gd name="connsiteY23" fmla="*/ 276868 h 406317"/>
                <a:gd name="connsiteX24" fmla="*/ 351450 w 405945"/>
                <a:gd name="connsiteY24" fmla="*/ 298142 h 406317"/>
                <a:gd name="connsiteX25" fmla="*/ 353754 w 405945"/>
                <a:gd name="connsiteY25" fmla="*/ 315554 h 406317"/>
                <a:gd name="connsiteX26" fmla="*/ 367102 w 405945"/>
                <a:gd name="connsiteY26" fmla="*/ 325397 h 406317"/>
                <a:gd name="connsiteX27" fmla="*/ 327085 w 405945"/>
                <a:gd name="connsiteY27" fmla="*/ 364570 h 406317"/>
                <a:gd name="connsiteX28" fmla="*/ 325626 w 405945"/>
                <a:gd name="connsiteY28" fmla="*/ 363969 h 406317"/>
                <a:gd name="connsiteX29" fmla="*/ 306741 w 405945"/>
                <a:gd name="connsiteY29" fmla="*/ 348117 h 406317"/>
                <a:gd name="connsiteX30" fmla="*/ 285781 w 405945"/>
                <a:gd name="connsiteY30" fmla="*/ 358875 h 406317"/>
                <a:gd name="connsiteX31" fmla="*/ 230199 w 405945"/>
                <a:gd name="connsiteY31" fmla="*/ 380508 h 406317"/>
                <a:gd name="connsiteX32" fmla="*/ 230199 w 405945"/>
                <a:gd name="connsiteY32" fmla="*/ 406317 h 406317"/>
                <a:gd name="connsiteX33" fmla="*/ 176147 w 405945"/>
                <a:gd name="connsiteY33" fmla="*/ 406317 h 406317"/>
                <a:gd name="connsiteX34" fmla="*/ 176147 w 405945"/>
                <a:gd name="connsiteY34" fmla="*/ 378061 h 406317"/>
                <a:gd name="connsiteX35" fmla="*/ 102738 w 405945"/>
                <a:gd name="connsiteY35" fmla="*/ 348889 h 406317"/>
                <a:gd name="connsiteX36" fmla="*/ 94140 w 405945"/>
                <a:gd name="connsiteY36" fmla="*/ 350749 h 406317"/>
                <a:gd name="connsiteX37" fmla="*/ 80262 w 405945"/>
                <a:gd name="connsiteY37" fmla="*/ 366515 h 406317"/>
                <a:gd name="connsiteX38" fmla="*/ 40603 w 405945"/>
                <a:gd name="connsiteY38" fmla="*/ 324925 h 406317"/>
                <a:gd name="connsiteX39" fmla="*/ 55683 w 405945"/>
                <a:gd name="connsiteY39" fmla="*/ 311634 h 406317"/>
                <a:gd name="connsiteX40" fmla="*/ 56942 w 405945"/>
                <a:gd name="connsiteY40" fmla="*/ 302964 h 406317"/>
                <a:gd name="connsiteX41" fmla="*/ 28328 w 405945"/>
                <a:gd name="connsiteY41" fmla="*/ 230742 h 406317"/>
                <a:gd name="connsiteX42" fmla="*/ 0 w 405945"/>
                <a:gd name="connsiteY42" fmla="*/ 230742 h 406317"/>
                <a:gd name="connsiteX43" fmla="*/ 43 w 405945"/>
                <a:gd name="connsiteY43" fmla="*/ 175890 h 406317"/>
                <a:gd name="connsiteX44" fmla="*/ 338960 w 405945"/>
                <a:gd name="connsiteY44" fmla="*/ 202901 h 406317"/>
                <a:gd name="connsiteX45" fmla="*/ 200912 w 405945"/>
                <a:gd name="connsiteY45" fmla="*/ 67257 h 406317"/>
                <a:gd name="connsiteX46" fmla="*/ 67100 w 405945"/>
                <a:gd name="connsiteY46" fmla="*/ 204990 h 406317"/>
                <a:gd name="connsiteX47" fmla="*/ 205619 w 405945"/>
                <a:gd name="connsiteY47" fmla="*/ 339032 h 406317"/>
                <a:gd name="connsiteX48" fmla="*/ 338960 w 405945"/>
                <a:gd name="connsiteY48" fmla="*/ 202901 h 40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5945" h="406317">
                  <a:moveTo>
                    <a:pt x="43" y="175890"/>
                  </a:moveTo>
                  <a:cubicBezTo>
                    <a:pt x="9571" y="175890"/>
                    <a:pt x="18327" y="175890"/>
                    <a:pt x="27355" y="175890"/>
                  </a:cubicBezTo>
                  <a:cubicBezTo>
                    <a:pt x="30688" y="164516"/>
                    <a:pt x="33006" y="153442"/>
                    <a:pt x="37184" y="143127"/>
                  </a:cubicBezTo>
                  <a:cubicBezTo>
                    <a:pt x="42062" y="131066"/>
                    <a:pt x="47599" y="119034"/>
                    <a:pt x="54653" y="108161"/>
                  </a:cubicBezTo>
                  <a:cubicBezTo>
                    <a:pt x="59689" y="100406"/>
                    <a:pt x="58988" y="95871"/>
                    <a:pt x="52249" y="90620"/>
                  </a:cubicBezTo>
                  <a:cubicBezTo>
                    <a:pt x="48100" y="87387"/>
                    <a:pt x="44495" y="83452"/>
                    <a:pt x="41175" y="80333"/>
                  </a:cubicBezTo>
                  <a:cubicBezTo>
                    <a:pt x="54381" y="67557"/>
                    <a:pt x="66885" y="55439"/>
                    <a:pt x="80920" y="41862"/>
                  </a:cubicBezTo>
                  <a:cubicBezTo>
                    <a:pt x="84912" y="47170"/>
                    <a:pt x="90577" y="54695"/>
                    <a:pt x="95284" y="60948"/>
                  </a:cubicBezTo>
                  <a:cubicBezTo>
                    <a:pt x="111093" y="52664"/>
                    <a:pt x="122882" y="45425"/>
                    <a:pt x="135487" y="40174"/>
                  </a:cubicBezTo>
                  <a:cubicBezTo>
                    <a:pt x="148091" y="34923"/>
                    <a:pt x="161525" y="31690"/>
                    <a:pt x="175746" y="27197"/>
                  </a:cubicBezTo>
                  <a:cubicBezTo>
                    <a:pt x="175746" y="18771"/>
                    <a:pt x="175746" y="9700"/>
                    <a:pt x="175746" y="0"/>
                  </a:cubicBezTo>
                  <a:cubicBezTo>
                    <a:pt x="193974" y="0"/>
                    <a:pt x="211156" y="0"/>
                    <a:pt x="229784" y="0"/>
                  </a:cubicBezTo>
                  <a:cubicBezTo>
                    <a:pt x="229784" y="9142"/>
                    <a:pt x="229784" y="18442"/>
                    <a:pt x="229784" y="27069"/>
                  </a:cubicBezTo>
                  <a:cubicBezTo>
                    <a:pt x="244363" y="31661"/>
                    <a:pt x="257782" y="34909"/>
                    <a:pt x="270387" y="40145"/>
                  </a:cubicBezTo>
                  <a:cubicBezTo>
                    <a:pt x="283006" y="45396"/>
                    <a:pt x="294809" y="52621"/>
                    <a:pt x="309102" y="60103"/>
                  </a:cubicBezTo>
                  <a:cubicBezTo>
                    <a:pt x="314138" y="53894"/>
                    <a:pt x="319889" y="46798"/>
                    <a:pt x="325311" y="40088"/>
                  </a:cubicBezTo>
                  <a:cubicBezTo>
                    <a:pt x="339060" y="54266"/>
                    <a:pt x="351207" y="66799"/>
                    <a:pt x="365285" y="81306"/>
                  </a:cubicBezTo>
                  <a:cubicBezTo>
                    <a:pt x="361222" y="84812"/>
                    <a:pt x="355313" y="89261"/>
                    <a:pt x="350334" y="94583"/>
                  </a:cubicBezTo>
                  <a:cubicBezTo>
                    <a:pt x="348603" y="96429"/>
                    <a:pt x="347687" y="101408"/>
                    <a:pt x="348918" y="103282"/>
                  </a:cubicBezTo>
                  <a:cubicBezTo>
                    <a:pt x="363339" y="125143"/>
                    <a:pt x="372939" y="148849"/>
                    <a:pt x="377575" y="175561"/>
                  </a:cubicBezTo>
                  <a:cubicBezTo>
                    <a:pt x="386960" y="175561"/>
                    <a:pt x="396031" y="175561"/>
                    <a:pt x="405945" y="175561"/>
                  </a:cubicBezTo>
                  <a:cubicBezTo>
                    <a:pt x="405945" y="194031"/>
                    <a:pt x="405945" y="211457"/>
                    <a:pt x="405945" y="230070"/>
                  </a:cubicBezTo>
                  <a:cubicBezTo>
                    <a:pt x="396946" y="230070"/>
                    <a:pt x="387918" y="230070"/>
                    <a:pt x="379706" y="230070"/>
                  </a:cubicBezTo>
                  <a:cubicBezTo>
                    <a:pt x="373926" y="246552"/>
                    <a:pt x="368990" y="261889"/>
                    <a:pt x="363110" y="276868"/>
                  </a:cubicBezTo>
                  <a:cubicBezTo>
                    <a:pt x="360177" y="284365"/>
                    <a:pt x="356357" y="291819"/>
                    <a:pt x="351450" y="298142"/>
                  </a:cubicBezTo>
                  <a:cubicBezTo>
                    <a:pt x="345742" y="305496"/>
                    <a:pt x="346715" y="310532"/>
                    <a:pt x="353754" y="315554"/>
                  </a:cubicBezTo>
                  <a:cubicBezTo>
                    <a:pt x="358332" y="318816"/>
                    <a:pt x="362796" y="322207"/>
                    <a:pt x="367102" y="325397"/>
                  </a:cubicBezTo>
                  <a:cubicBezTo>
                    <a:pt x="352251" y="339933"/>
                    <a:pt x="339962" y="351965"/>
                    <a:pt x="327085" y="364570"/>
                  </a:cubicBezTo>
                  <a:cubicBezTo>
                    <a:pt x="327486" y="364713"/>
                    <a:pt x="326327" y="364598"/>
                    <a:pt x="325626" y="363969"/>
                  </a:cubicBezTo>
                  <a:cubicBezTo>
                    <a:pt x="319345" y="358389"/>
                    <a:pt x="313680" y="349190"/>
                    <a:pt x="306741" y="348117"/>
                  </a:cubicBezTo>
                  <a:cubicBezTo>
                    <a:pt x="300489" y="347144"/>
                    <a:pt x="293178" y="355799"/>
                    <a:pt x="285781" y="358875"/>
                  </a:cubicBezTo>
                  <a:cubicBezTo>
                    <a:pt x="267969" y="366286"/>
                    <a:pt x="249828" y="372939"/>
                    <a:pt x="230199" y="380508"/>
                  </a:cubicBezTo>
                  <a:cubicBezTo>
                    <a:pt x="230199" y="387561"/>
                    <a:pt x="230199" y="396603"/>
                    <a:pt x="230199" y="406317"/>
                  </a:cubicBezTo>
                  <a:cubicBezTo>
                    <a:pt x="211957" y="406317"/>
                    <a:pt x="194789" y="406317"/>
                    <a:pt x="176147" y="406317"/>
                  </a:cubicBezTo>
                  <a:cubicBezTo>
                    <a:pt x="176147" y="397161"/>
                    <a:pt x="176147" y="387861"/>
                    <a:pt x="176147" y="378061"/>
                  </a:cubicBezTo>
                  <a:cubicBezTo>
                    <a:pt x="148950" y="372968"/>
                    <a:pt x="124757" y="363668"/>
                    <a:pt x="102738" y="348889"/>
                  </a:cubicBezTo>
                  <a:cubicBezTo>
                    <a:pt x="100978" y="347716"/>
                    <a:pt x="96043" y="348961"/>
                    <a:pt x="94140" y="350749"/>
                  </a:cubicBezTo>
                  <a:cubicBezTo>
                    <a:pt x="89032" y="355556"/>
                    <a:pt x="84769" y="361265"/>
                    <a:pt x="80262" y="366515"/>
                  </a:cubicBezTo>
                  <a:cubicBezTo>
                    <a:pt x="66585" y="352180"/>
                    <a:pt x="54524" y="339532"/>
                    <a:pt x="40603" y="324925"/>
                  </a:cubicBezTo>
                  <a:cubicBezTo>
                    <a:pt x="44752" y="321377"/>
                    <a:pt x="50675" y="316942"/>
                    <a:pt x="55683" y="311634"/>
                  </a:cubicBezTo>
                  <a:cubicBezTo>
                    <a:pt x="57385" y="309831"/>
                    <a:pt x="58186" y="304881"/>
                    <a:pt x="56942" y="302964"/>
                  </a:cubicBezTo>
                  <a:cubicBezTo>
                    <a:pt x="42721" y="281060"/>
                    <a:pt x="32648" y="257568"/>
                    <a:pt x="28328" y="230742"/>
                  </a:cubicBezTo>
                  <a:cubicBezTo>
                    <a:pt x="19000" y="230742"/>
                    <a:pt x="9943" y="230742"/>
                    <a:pt x="0" y="230742"/>
                  </a:cubicBezTo>
                  <a:cubicBezTo>
                    <a:pt x="43" y="212272"/>
                    <a:pt x="43" y="194846"/>
                    <a:pt x="43" y="175890"/>
                  </a:cubicBezTo>
                  <a:close/>
                  <a:moveTo>
                    <a:pt x="338960" y="202901"/>
                  </a:moveTo>
                  <a:cubicBezTo>
                    <a:pt x="338073" y="126430"/>
                    <a:pt x="277097" y="66513"/>
                    <a:pt x="200912" y="67257"/>
                  </a:cubicBezTo>
                  <a:cubicBezTo>
                    <a:pt x="126430" y="67987"/>
                    <a:pt x="66456" y="129721"/>
                    <a:pt x="67100" y="204990"/>
                  </a:cubicBezTo>
                  <a:cubicBezTo>
                    <a:pt x="67743" y="279958"/>
                    <a:pt x="129735" y="339947"/>
                    <a:pt x="205619" y="339032"/>
                  </a:cubicBezTo>
                  <a:cubicBezTo>
                    <a:pt x="278914" y="338159"/>
                    <a:pt x="339804" y="276010"/>
                    <a:pt x="338960" y="202901"/>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D647DF02-D539-403B-A614-B97A42395EAE}"/>
                </a:ext>
              </a:extLst>
            </p:cNvPr>
            <p:cNvSpPr/>
            <p:nvPr/>
          </p:nvSpPr>
          <p:spPr>
            <a:xfrm>
              <a:off x="9664550" y="1591358"/>
              <a:ext cx="230749" cy="230667"/>
            </a:xfrm>
            <a:custGeom>
              <a:avLst/>
              <a:gdLst>
                <a:gd name="connsiteX0" fmla="*/ 271880 w 271888"/>
                <a:gd name="connsiteY0" fmla="*/ 135637 h 271791"/>
                <a:gd name="connsiteX1" fmla="*/ 138525 w 271888"/>
                <a:gd name="connsiteY1" fmla="*/ 271782 h 271791"/>
                <a:gd name="connsiteX2" fmla="*/ 5 w 271888"/>
                <a:gd name="connsiteY2" fmla="*/ 137740 h 271791"/>
                <a:gd name="connsiteX3" fmla="*/ 133818 w 271888"/>
                <a:gd name="connsiteY3" fmla="*/ 7 h 271791"/>
                <a:gd name="connsiteX4" fmla="*/ 271880 w 271888"/>
                <a:gd name="connsiteY4" fmla="*/ 135637 h 271791"/>
                <a:gd name="connsiteX5" fmla="*/ 135578 w 271888"/>
                <a:gd name="connsiteY5" fmla="*/ 237731 h 271791"/>
                <a:gd name="connsiteX6" fmla="*/ 237787 w 271888"/>
                <a:gd name="connsiteY6" fmla="*/ 136338 h 271791"/>
                <a:gd name="connsiteX7" fmla="*/ 137337 w 271888"/>
                <a:gd name="connsiteY7" fmla="*/ 34043 h 271791"/>
                <a:gd name="connsiteX8" fmla="*/ 34070 w 271888"/>
                <a:gd name="connsiteY8" fmla="*/ 134549 h 271791"/>
                <a:gd name="connsiteX9" fmla="*/ 135578 w 271888"/>
                <a:gd name="connsiteY9" fmla="*/ 237731 h 27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88" h="271791">
                  <a:moveTo>
                    <a:pt x="271880" y="135637"/>
                  </a:moveTo>
                  <a:cubicBezTo>
                    <a:pt x="272724" y="208731"/>
                    <a:pt x="211834" y="270895"/>
                    <a:pt x="138525" y="271782"/>
                  </a:cubicBezTo>
                  <a:cubicBezTo>
                    <a:pt x="62641" y="272697"/>
                    <a:pt x="649" y="212708"/>
                    <a:pt x="5" y="137740"/>
                  </a:cubicBezTo>
                  <a:cubicBezTo>
                    <a:pt x="-639" y="62471"/>
                    <a:pt x="59336" y="737"/>
                    <a:pt x="133818" y="7"/>
                  </a:cubicBezTo>
                  <a:cubicBezTo>
                    <a:pt x="210031" y="-737"/>
                    <a:pt x="271007" y="59166"/>
                    <a:pt x="271880" y="135637"/>
                  </a:cubicBezTo>
                  <a:close/>
                  <a:moveTo>
                    <a:pt x="135578" y="237731"/>
                  </a:moveTo>
                  <a:cubicBezTo>
                    <a:pt x="191575" y="238074"/>
                    <a:pt x="237472" y="192535"/>
                    <a:pt x="237787" y="136338"/>
                  </a:cubicBezTo>
                  <a:cubicBezTo>
                    <a:pt x="238101" y="80641"/>
                    <a:pt x="192920" y="34630"/>
                    <a:pt x="137337" y="34043"/>
                  </a:cubicBezTo>
                  <a:cubicBezTo>
                    <a:pt x="80939" y="33456"/>
                    <a:pt x="34599" y="78552"/>
                    <a:pt x="34070" y="134549"/>
                  </a:cubicBezTo>
                  <a:cubicBezTo>
                    <a:pt x="33541" y="191391"/>
                    <a:pt x="78779" y="237388"/>
                    <a:pt x="135578" y="237731"/>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82" name="Group 81">
            <a:extLst>
              <a:ext uri="{FF2B5EF4-FFF2-40B4-BE49-F238E27FC236}">
                <a16:creationId xmlns:a16="http://schemas.microsoft.com/office/drawing/2014/main" id="{CF7E0801-CDC8-4E5D-8B99-4FA0D48E7B08}"/>
              </a:ext>
            </a:extLst>
          </p:cNvPr>
          <p:cNvGrpSpPr/>
          <p:nvPr/>
        </p:nvGrpSpPr>
        <p:grpSpPr>
          <a:xfrm>
            <a:off x="4293185" y="2927571"/>
            <a:ext cx="117786" cy="134365"/>
            <a:chOff x="9410982" y="1609092"/>
            <a:chExt cx="117786" cy="134365"/>
          </a:xfrm>
        </p:grpSpPr>
        <p:sp>
          <p:nvSpPr>
            <p:cNvPr id="83" name="Freeform: Shape 82">
              <a:extLst>
                <a:ext uri="{FF2B5EF4-FFF2-40B4-BE49-F238E27FC236}">
                  <a16:creationId xmlns:a16="http://schemas.microsoft.com/office/drawing/2014/main" id="{0C2551A1-8768-448A-AA87-077549AA3CEC}"/>
                </a:ext>
              </a:extLst>
            </p:cNvPr>
            <p:cNvSpPr/>
            <p:nvPr/>
          </p:nvSpPr>
          <p:spPr>
            <a:xfrm>
              <a:off x="9410982" y="1628325"/>
              <a:ext cx="61762" cy="115132"/>
            </a:xfrm>
            <a:custGeom>
              <a:avLst/>
              <a:gdLst>
                <a:gd name="connsiteX0" fmla="*/ 4629 w 72773"/>
                <a:gd name="connsiteY0" fmla="*/ 135658 h 135658"/>
                <a:gd name="connsiteX1" fmla="*/ 56721 w 72773"/>
                <a:gd name="connsiteY1" fmla="*/ 0 h 135658"/>
                <a:gd name="connsiteX2" fmla="*/ 64904 w 72773"/>
                <a:gd name="connsiteY2" fmla="*/ 11918 h 135658"/>
                <a:gd name="connsiteX3" fmla="*/ 72773 w 72773"/>
                <a:gd name="connsiteY3" fmla="*/ 23964 h 135658"/>
                <a:gd name="connsiteX4" fmla="*/ 32313 w 72773"/>
                <a:gd name="connsiteY4" fmla="*/ 128648 h 135658"/>
                <a:gd name="connsiteX5" fmla="*/ 4629 w 72773"/>
                <a:gd name="connsiteY5" fmla="*/ 135658 h 1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73" h="135658">
                  <a:moveTo>
                    <a:pt x="4629" y="135658"/>
                  </a:moveTo>
                  <a:cubicBezTo>
                    <a:pt x="-9778" y="91593"/>
                    <a:pt x="9951" y="29172"/>
                    <a:pt x="56721" y="0"/>
                  </a:cubicBezTo>
                  <a:cubicBezTo>
                    <a:pt x="59425" y="3934"/>
                    <a:pt x="62200" y="7897"/>
                    <a:pt x="64904" y="11918"/>
                  </a:cubicBezTo>
                  <a:cubicBezTo>
                    <a:pt x="67465" y="15738"/>
                    <a:pt x="69941" y="19615"/>
                    <a:pt x="72773" y="23964"/>
                  </a:cubicBezTo>
                  <a:cubicBezTo>
                    <a:pt x="37879" y="50647"/>
                    <a:pt x="24316" y="85355"/>
                    <a:pt x="32313" y="128648"/>
                  </a:cubicBezTo>
                  <a:cubicBezTo>
                    <a:pt x="22957" y="131009"/>
                    <a:pt x="13786" y="133341"/>
                    <a:pt x="4629" y="135658"/>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B213BDBE-F685-4A28-8268-85DE6BC85086}"/>
                </a:ext>
              </a:extLst>
            </p:cNvPr>
            <p:cNvSpPr/>
            <p:nvPr/>
          </p:nvSpPr>
          <p:spPr>
            <a:xfrm>
              <a:off x="9492645" y="1609092"/>
              <a:ext cx="36123" cy="27623"/>
            </a:xfrm>
            <a:custGeom>
              <a:avLst/>
              <a:gdLst>
                <a:gd name="connsiteX0" fmla="*/ 39831 w 42563"/>
                <a:gd name="connsiteY0" fmla="*/ 30116 h 32548"/>
                <a:gd name="connsiteX1" fmla="*/ 7339 w 42563"/>
                <a:gd name="connsiteY1" fmla="*/ 32548 h 32548"/>
                <a:gd name="connsiteX2" fmla="*/ 0 w 42563"/>
                <a:gd name="connsiteY2" fmla="*/ 3534 h 32548"/>
                <a:gd name="connsiteX3" fmla="*/ 42563 w 42563"/>
                <a:gd name="connsiteY3" fmla="*/ 0 h 32548"/>
                <a:gd name="connsiteX4" fmla="*/ 39831 w 42563"/>
                <a:gd name="connsiteY4" fmla="*/ 30116 h 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3" h="32548">
                  <a:moveTo>
                    <a:pt x="39831" y="30116"/>
                  </a:moveTo>
                  <a:cubicBezTo>
                    <a:pt x="28299" y="30975"/>
                    <a:pt x="18170" y="31733"/>
                    <a:pt x="7339" y="32548"/>
                  </a:cubicBezTo>
                  <a:cubicBezTo>
                    <a:pt x="5179" y="24021"/>
                    <a:pt x="2861" y="14865"/>
                    <a:pt x="0" y="3534"/>
                  </a:cubicBezTo>
                  <a:cubicBezTo>
                    <a:pt x="13878" y="2389"/>
                    <a:pt x="27369" y="1259"/>
                    <a:pt x="42563" y="0"/>
                  </a:cubicBezTo>
                  <a:cubicBezTo>
                    <a:pt x="41533" y="11360"/>
                    <a:pt x="40675" y="20688"/>
                    <a:pt x="39831" y="30116"/>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98" name="Freeform: Shape 97">
            <a:extLst>
              <a:ext uri="{FF2B5EF4-FFF2-40B4-BE49-F238E27FC236}">
                <a16:creationId xmlns:a16="http://schemas.microsoft.com/office/drawing/2014/main" id="{15DB92E1-CEBB-487C-BFFC-1A9366BDA7AB}"/>
              </a:ext>
            </a:extLst>
          </p:cNvPr>
          <p:cNvSpPr/>
          <p:nvPr/>
        </p:nvSpPr>
        <p:spPr>
          <a:xfrm>
            <a:off x="9879681" y="3316064"/>
            <a:ext cx="214293" cy="287435"/>
          </a:xfrm>
          <a:custGeom>
            <a:avLst/>
            <a:gdLst>
              <a:gd name="connsiteX0" fmla="*/ 204525 w 226187"/>
              <a:gd name="connsiteY0" fmla="*/ 118347 h 303388"/>
              <a:gd name="connsiteX1" fmla="*/ 29786 w 226187"/>
              <a:gd name="connsiteY1" fmla="*/ 118347 h 303388"/>
              <a:gd name="connsiteX2" fmla="*/ 29786 w 226187"/>
              <a:gd name="connsiteY2" fmla="*/ 228449 h 303388"/>
              <a:gd name="connsiteX3" fmla="*/ 0 w 226187"/>
              <a:gd name="connsiteY3" fmla="*/ 265479 h 303388"/>
              <a:gd name="connsiteX4" fmla="*/ 37910 w 226187"/>
              <a:gd name="connsiteY4" fmla="*/ 303389 h 303388"/>
              <a:gd name="connsiteX5" fmla="*/ 75820 w 226187"/>
              <a:gd name="connsiteY5" fmla="*/ 265479 h 303388"/>
              <a:gd name="connsiteX6" fmla="*/ 51449 w 226187"/>
              <a:gd name="connsiteY6" fmla="*/ 230073 h 303388"/>
              <a:gd name="connsiteX7" fmla="*/ 51449 w 226187"/>
              <a:gd name="connsiteY7" fmla="*/ 140010 h 303388"/>
              <a:gd name="connsiteX8" fmla="*/ 226188 w 226187"/>
              <a:gd name="connsiteY8" fmla="*/ 140010 h 303388"/>
              <a:gd name="connsiteX9" fmla="*/ 226188 w 226187"/>
              <a:gd name="connsiteY9" fmla="*/ 0 h 303388"/>
              <a:gd name="connsiteX10" fmla="*/ 204525 w 226187"/>
              <a:gd name="connsiteY10" fmla="*/ 0 h 303388"/>
              <a:gd name="connsiteX11" fmla="*/ 204525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04525" y="118347"/>
                </a:moveTo>
                <a:lnTo>
                  <a:pt x="29786" y="118347"/>
                </a:lnTo>
                <a:lnTo>
                  <a:pt x="29786" y="228449"/>
                </a:lnTo>
                <a:cubicBezTo>
                  <a:pt x="12754" y="232172"/>
                  <a:pt x="0" y="247336"/>
                  <a:pt x="0" y="265479"/>
                </a:cubicBezTo>
                <a:cubicBezTo>
                  <a:pt x="0" y="286410"/>
                  <a:pt x="16978" y="303389"/>
                  <a:pt x="37910" y="303389"/>
                </a:cubicBezTo>
                <a:cubicBezTo>
                  <a:pt x="58842" y="303389"/>
                  <a:pt x="75820" y="286410"/>
                  <a:pt x="75820" y="265479"/>
                </a:cubicBezTo>
                <a:cubicBezTo>
                  <a:pt x="75820" y="249313"/>
                  <a:pt x="65693" y="235516"/>
                  <a:pt x="51449" y="230073"/>
                </a:cubicBezTo>
                <a:lnTo>
                  <a:pt x="51449" y="140010"/>
                </a:lnTo>
                <a:lnTo>
                  <a:pt x="226188" y="140010"/>
                </a:lnTo>
                <a:lnTo>
                  <a:pt x="226188" y="0"/>
                </a:lnTo>
                <a:lnTo>
                  <a:pt x="204525" y="0"/>
                </a:lnTo>
                <a:lnTo>
                  <a:pt x="204525"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5EB9BE06-D4DB-470B-912D-CA6EB4BBBDDA}"/>
              </a:ext>
            </a:extLst>
          </p:cNvPr>
          <p:cNvSpPr/>
          <p:nvPr/>
        </p:nvSpPr>
        <p:spPr>
          <a:xfrm>
            <a:off x="10346596" y="3316064"/>
            <a:ext cx="214293" cy="287435"/>
          </a:xfrm>
          <a:custGeom>
            <a:avLst/>
            <a:gdLst>
              <a:gd name="connsiteX0" fmla="*/ 21663 w 226187"/>
              <a:gd name="connsiteY0" fmla="*/ 118347 h 303388"/>
              <a:gd name="connsiteX1" fmla="*/ 196401 w 226187"/>
              <a:gd name="connsiteY1" fmla="*/ 118347 h 303388"/>
              <a:gd name="connsiteX2" fmla="*/ 196401 w 226187"/>
              <a:gd name="connsiteY2" fmla="*/ 228449 h 303388"/>
              <a:gd name="connsiteX3" fmla="*/ 226188 w 226187"/>
              <a:gd name="connsiteY3" fmla="*/ 265479 h 303388"/>
              <a:gd name="connsiteX4" fmla="*/ 188278 w 226187"/>
              <a:gd name="connsiteY4" fmla="*/ 303389 h 303388"/>
              <a:gd name="connsiteX5" fmla="*/ 150367 w 226187"/>
              <a:gd name="connsiteY5" fmla="*/ 265479 h 303388"/>
              <a:gd name="connsiteX6" fmla="*/ 174738 w 226187"/>
              <a:gd name="connsiteY6" fmla="*/ 230073 h 303388"/>
              <a:gd name="connsiteX7" fmla="*/ 174738 w 226187"/>
              <a:gd name="connsiteY7" fmla="*/ 140010 h 303388"/>
              <a:gd name="connsiteX8" fmla="*/ 0 w 226187"/>
              <a:gd name="connsiteY8" fmla="*/ 140010 h 303388"/>
              <a:gd name="connsiteX9" fmla="*/ 0 w 226187"/>
              <a:gd name="connsiteY9" fmla="*/ 0 h 303388"/>
              <a:gd name="connsiteX10" fmla="*/ 21663 w 226187"/>
              <a:gd name="connsiteY10" fmla="*/ 0 h 303388"/>
              <a:gd name="connsiteX11" fmla="*/ 21663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1663" y="118347"/>
                </a:moveTo>
                <a:lnTo>
                  <a:pt x="196401" y="118347"/>
                </a:lnTo>
                <a:lnTo>
                  <a:pt x="196401" y="228449"/>
                </a:lnTo>
                <a:cubicBezTo>
                  <a:pt x="213433" y="232172"/>
                  <a:pt x="226188" y="247336"/>
                  <a:pt x="226188" y="265479"/>
                </a:cubicBezTo>
                <a:cubicBezTo>
                  <a:pt x="226188" y="286410"/>
                  <a:pt x="209209" y="303389"/>
                  <a:pt x="188278" y="303389"/>
                </a:cubicBezTo>
                <a:cubicBezTo>
                  <a:pt x="167346" y="303389"/>
                  <a:pt x="150367" y="286410"/>
                  <a:pt x="150367" y="265479"/>
                </a:cubicBezTo>
                <a:cubicBezTo>
                  <a:pt x="150367" y="249313"/>
                  <a:pt x="160495" y="235516"/>
                  <a:pt x="174738" y="230073"/>
                </a:cubicBezTo>
                <a:lnTo>
                  <a:pt x="174738" y="140010"/>
                </a:lnTo>
                <a:lnTo>
                  <a:pt x="0" y="140010"/>
                </a:lnTo>
                <a:lnTo>
                  <a:pt x="0" y="0"/>
                </a:lnTo>
                <a:lnTo>
                  <a:pt x="21663" y="0"/>
                </a:lnTo>
                <a:lnTo>
                  <a:pt x="21663"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7E3E3AE8-DDF1-4517-8716-822B3CC5EAC8}"/>
              </a:ext>
            </a:extLst>
          </p:cNvPr>
          <p:cNvSpPr/>
          <p:nvPr/>
        </p:nvSpPr>
        <p:spPr>
          <a:xfrm>
            <a:off x="10184369" y="3317450"/>
            <a:ext cx="71833" cy="286049"/>
          </a:xfrm>
          <a:custGeom>
            <a:avLst/>
            <a:gdLst>
              <a:gd name="connsiteX0" fmla="*/ 48741 w 75820"/>
              <a:gd name="connsiteY0" fmla="*/ 227690 h 301926"/>
              <a:gd name="connsiteX1" fmla="*/ 48741 w 75820"/>
              <a:gd name="connsiteY1" fmla="*/ 0 h 301926"/>
              <a:gd name="connsiteX2" fmla="*/ 27079 w 75820"/>
              <a:gd name="connsiteY2" fmla="*/ 0 h 301926"/>
              <a:gd name="connsiteX3" fmla="*/ 27079 w 75820"/>
              <a:gd name="connsiteY3" fmla="*/ 227690 h 301926"/>
              <a:gd name="connsiteX4" fmla="*/ 0 w 75820"/>
              <a:gd name="connsiteY4" fmla="*/ 264016 h 301926"/>
              <a:gd name="connsiteX5" fmla="*/ 37910 w 75820"/>
              <a:gd name="connsiteY5" fmla="*/ 301926 h 301926"/>
              <a:gd name="connsiteX6" fmla="*/ 75820 w 75820"/>
              <a:gd name="connsiteY6" fmla="*/ 264016 h 301926"/>
              <a:gd name="connsiteX7" fmla="*/ 48741 w 75820"/>
              <a:gd name="connsiteY7" fmla="*/ 227690 h 3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20" h="301926">
                <a:moveTo>
                  <a:pt x="48741" y="227690"/>
                </a:moveTo>
                <a:lnTo>
                  <a:pt x="48741" y="0"/>
                </a:lnTo>
                <a:lnTo>
                  <a:pt x="27079" y="0"/>
                </a:lnTo>
                <a:lnTo>
                  <a:pt x="27079" y="227690"/>
                </a:lnTo>
                <a:cubicBezTo>
                  <a:pt x="11427" y="232348"/>
                  <a:pt x="0" y="246848"/>
                  <a:pt x="0" y="264016"/>
                </a:cubicBezTo>
                <a:cubicBezTo>
                  <a:pt x="0" y="284948"/>
                  <a:pt x="16978" y="301926"/>
                  <a:pt x="37910" y="301926"/>
                </a:cubicBezTo>
                <a:cubicBezTo>
                  <a:pt x="58842" y="301926"/>
                  <a:pt x="75820" y="284948"/>
                  <a:pt x="75820" y="264016"/>
                </a:cubicBezTo>
                <a:cubicBezTo>
                  <a:pt x="75820" y="246848"/>
                  <a:pt x="64393" y="232348"/>
                  <a:pt x="48741" y="227690"/>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1" name="Geo-distributed">
            <a:extLst>
              <a:ext uri="{FF2B5EF4-FFF2-40B4-BE49-F238E27FC236}">
                <a16:creationId xmlns:a16="http://schemas.microsoft.com/office/drawing/2014/main" id="{458588A7-9655-4365-983D-4567C9624978}"/>
              </a:ext>
            </a:extLst>
          </p:cNvPr>
          <p:cNvSpPr/>
          <p:nvPr/>
        </p:nvSpPr>
        <p:spPr>
          <a:xfrm>
            <a:off x="9578378" y="2637498"/>
            <a:ext cx="1283838" cy="725373"/>
          </a:xfrm>
          <a:custGeom>
            <a:avLst/>
            <a:gdLst>
              <a:gd name="connsiteX0" fmla="*/ 667164 w 1355095"/>
              <a:gd name="connsiteY0" fmla="*/ 0 h 765633"/>
              <a:gd name="connsiteX1" fmla="*/ 960574 w 1355095"/>
              <a:gd name="connsiteY1" fmla="*/ 199339 h 765633"/>
              <a:gd name="connsiteX2" fmla="*/ 963295 w 1355095"/>
              <a:gd name="connsiteY2" fmla="*/ 208329 h 765633"/>
              <a:gd name="connsiteX3" fmla="*/ 988925 w 1355095"/>
              <a:gd name="connsiteY3" fmla="*/ 198716 h 765633"/>
              <a:gd name="connsiteX4" fmla="*/ 1072855 w 1355095"/>
              <a:gd name="connsiteY4" fmla="*/ 185705 h 765633"/>
              <a:gd name="connsiteX5" fmla="*/ 1355096 w 1355095"/>
              <a:gd name="connsiteY5" fmla="*/ 474986 h 765633"/>
              <a:gd name="connsiteX6" fmla="*/ 1101721 w 1355095"/>
              <a:gd name="connsiteY6" fmla="*/ 762777 h 765633"/>
              <a:gd name="connsiteX7" fmla="*/ 1080194 w 1355095"/>
              <a:gd name="connsiteY7" fmla="*/ 763887 h 765633"/>
              <a:gd name="connsiteX8" fmla="*/ 1068401 w 1355095"/>
              <a:gd name="connsiteY8" fmla="*/ 765106 h 765633"/>
              <a:gd name="connsiteX9" fmla="*/ 158831 w 1355095"/>
              <a:gd name="connsiteY9" fmla="*/ 765106 h 765633"/>
              <a:gd name="connsiteX10" fmla="*/ 145603 w 1355095"/>
              <a:gd name="connsiteY10" fmla="*/ 765634 h 765633"/>
              <a:gd name="connsiteX11" fmla="*/ 114679 w 1355095"/>
              <a:gd name="connsiteY11" fmla="*/ 760475 h 765633"/>
              <a:gd name="connsiteX12" fmla="*/ 5309 w 1355095"/>
              <a:gd name="connsiteY12" fmla="*/ 566322 h 765633"/>
              <a:gd name="connsiteX13" fmla="*/ 163813 w 1355095"/>
              <a:gd name="connsiteY13" fmla="*/ 449071 h 765633"/>
              <a:gd name="connsiteX14" fmla="*/ 175606 w 1355095"/>
              <a:gd name="connsiteY14" fmla="*/ 451035 h 765633"/>
              <a:gd name="connsiteX15" fmla="*/ 172356 w 1355095"/>
              <a:gd name="connsiteY15" fmla="*/ 431145 h 765633"/>
              <a:gd name="connsiteX16" fmla="*/ 196308 w 1355095"/>
              <a:gd name="connsiteY16" fmla="*/ 324916 h 765633"/>
              <a:gd name="connsiteX17" fmla="*/ 341232 w 1355095"/>
              <a:gd name="connsiteY17" fmla="*/ 232091 h 765633"/>
              <a:gd name="connsiteX18" fmla="*/ 362218 w 1355095"/>
              <a:gd name="connsiteY18" fmla="*/ 232659 h 765633"/>
              <a:gd name="connsiteX19" fmla="*/ 363058 w 1355095"/>
              <a:gd name="connsiteY19" fmla="*/ 229315 h 765633"/>
              <a:gd name="connsiteX20" fmla="*/ 667164 w 1355095"/>
              <a:gd name="connsiteY20" fmla="*/ 0 h 765633"/>
              <a:gd name="connsiteX21" fmla="*/ 667164 w 1355095"/>
              <a:gd name="connsiteY21" fmla="*/ 0 h 76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55095" h="765633">
                <a:moveTo>
                  <a:pt x="667164" y="0"/>
                </a:moveTo>
                <a:cubicBezTo>
                  <a:pt x="799064" y="0"/>
                  <a:pt x="912239" y="82197"/>
                  <a:pt x="960574" y="199339"/>
                </a:cubicBezTo>
                <a:lnTo>
                  <a:pt x="963295" y="208329"/>
                </a:lnTo>
                <a:lnTo>
                  <a:pt x="988925" y="198716"/>
                </a:lnTo>
                <a:cubicBezTo>
                  <a:pt x="1015435" y="190268"/>
                  <a:pt x="1043624" y="185705"/>
                  <a:pt x="1072855" y="185705"/>
                </a:cubicBezTo>
                <a:cubicBezTo>
                  <a:pt x="1228733" y="185705"/>
                  <a:pt x="1355096" y="315222"/>
                  <a:pt x="1355096" y="474986"/>
                </a:cubicBezTo>
                <a:cubicBezTo>
                  <a:pt x="1355096" y="624771"/>
                  <a:pt x="1244033" y="747965"/>
                  <a:pt x="1101721" y="762777"/>
                </a:cubicBezTo>
                <a:lnTo>
                  <a:pt x="1080194" y="763887"/>
                </a:lnTo>
                <a:lnTo>
                  <a:pt x="1068401" y="765106"/>
                </a:lnTo>
                <a:lnTo>
                  <a:pt x="158831" y="765106"/>
                </a:lnTo>
                <a:lnTo>
                  <a:pt x="145603" y="765634"/>
                </a:lnTo>
                <a:cubicBezTo>
                  <a:pt x="135340" y="764997"/>
                  <a:pt x="124996" y="763305"/>
                  <a:pt x="114679" y="760475"/>
                </a:cubicBezTo>
                <a:cubicBezTo>
                  <a:pt x="32171" y="737810"/>
                  <a:pt x="-16801" y="650888"/>
                  <a:pt x="5309" y="566322"/>
                </a:cubicBezTo>
                <a:cubicBezTo>
                  <a:pt x="24656" y="492329"/>
                  <a:pt x="92001" y="444644"/>
                  <a:pt x="163813" y="449071"/>
                </a:cubicBezTo>
                <a:lnTo>
                  <a:pt x="175606" y="451035"/>
                </a:lnTo>
                <a:lnTo>
                  <a:pt x="172356" y="431145"/>
                </a:lnTo>
                <a:cubicBezTo>
                  <a:pt x="169892" y="395307"/>
                  <a:pt x="177474" y="358358"/>
                  <a:pt x="196308" y="324916"/>
                </a:cubicBezTo>
                <a:cubicBezTo>
                  <a:pt x="227719" y="269161"/>
                  <a:pt x="282959" y="236315"/>
                  <a:pt x="341232" y="232091"/>
                </a:cubicBezTo>
                <a:lnTo>
                  <a:pt x="362218" y="232659"/>
                </a:lnTo>
                <a:lnTo>
                  <a:pt x="363058" y="229315"/>
                </a:lnTo>
                <a:cubicBezTo>
                  <a:pt x="403364" y="96467"/>
                  <a:pt x="524270" y="0"/>
                  <a:pt x="667164" y="0"/>
                </a:cubicBezTo>
                <a:lnTo>
                  <a:pt x="667164" y="0"/>
                </a:lnTo>
                <a:close/>
              </a:path>
            </a:pathLst>
          </a:custGeom>
          <a:solidFill>
            <a:srgbClr val="50E6FF"/>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A74C6606-28E8-4C46-A249-60F4E8C273D3}"/>
              </a:ext>
            </a:extLst>
          </p:cNvPr>
          <p:cNvSpPr/>
          <p:nvPr/>
        </p:nvSpPr>
        <p:spPr>
          <a:xfrm>
            <a:off x="9972576" y="2792708"/>
            <a:ext cx="495135" cy="495135"/>
          </a:xfrm>
          <a:custGeom>
            <a:avLst/>
            <a:gdLst>
              <a:gd name="connsiteX0" fmla="*/ 522617 w 522617"/>
              <a:gd name="connsiteY0" fmla="*/ 261308 h 522616"/>
              <a:gd name="connsiteX1" fmla="*/ 261309 w 522617"/>
              <a:gd name="connsiteY1" fmla="*/ 522617 h 522616"/>
              <a:gd name="connsiteX2" fmla="*/ 0 w 522617"/>
              <a:gd name="connsiteY2" fmla="*/ 261308 h 522616"/>
              <a:gd name="connsiteX3" fmla="*/ 261309 w 522617"/>
              <a:gd name="connsiteY3" fmla="*/ 0 h 522616"/>
              <a:gd name="connsiteX4" fmla="*/ 522617 w 522617"/>
              <a:gd name="connsiteY4" fmla="*/ 261308 h 52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617" h="522616">
                <a:moveTo>
                  <a:pt x="522617" y="261308"/>
                </a:moveTo>
                <a:cubicBezTo>
                  <a:pt x="522617" y="405625"/>
                  <a:pt x="405625" y="522617"/>
                  <a:pt x="261309" y="522617"/>
                </a:cubicBezTo>
                <a:cubicBezTo>
                  <a:pt x="116992" y="522617"/>
                  <a:pt x="0" y="405625"/>
                  <a:pt x="0" y="261308"/>
                </a:cubicBezTo>
                <a:cubicBezTo>
                  <a:pt x="0" y="116992"/>
                  <a:pt x="116992" y="0"/>
                  <a:pt x="261309" y="0"/>
                </a:cubicBezTo>
                <a:cubicBezTo>
                  <a:pt x="405625" y="0"/>
                  <a:pt x="522617" y="116992"/>
                  <a:pt x="522617" y="261308"/>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03" name="Group 102">
            <a:extLst>
              <a:ext uri="{FF2B5EF4-FFF2-40B4-BE49-F238E27FC236}">
                <a16:creationId xmlns:a16="http://schemas.microsoft.com/office/drawing/2014/main" id="{11A56B2B-AB4E-4994-A5BA-41358D81F793}"/>
              </a:ext>
            </a:extLst>
          </p:cNvPr>
          <p:cNvGrpSpPr/>
          <p:nvPr/>
        </p:nvGrpSpPr>
        <p:grpSpPr>
          <a:xfrm>
            <a:off x="9963315" y="2782447"/>
            <a:ext cx="513940" cy="513952"/>
            <a:chOff x="2245103" y="4442213"/>
            <a:chExt cx="513940" cy="513952"/>
          </a:xfrm>
        </p:grpSpPr>
        <p:sp>
          <p:nvSpPr>
            <p:cNvPr id="104" name="Freeform: Shape 103">
              <a:extLst>
                <a:ext uri="{FF2B5EF4-FFF2-40B4-BE49-F238E27FC236}">
                  <a16:creationId xmlns:a16="http://schemas.microsoft.com/office/drawing/2014/main" id="{F896E563-01E7-483A-89D6-E5E00CC807B0}"/>
                </a:ext>
              </a:extLst>
            </p:cNvPr>
            <p:cNvSpPr/>
            <p:nvPr/>
          </p:nvSpPr>
          <p:spPr>
            <a:xfrm>
              <a:off x="2245103" y="4442213"/>
              <a:ext cx="513940" cy="513952"/>
            </a:xfrm>
            <a:custGeom>
              <a:avLst/>
              <a:gdLst>
                <a:gd name="connsiteX0" fmla="*/ 271233 w 542465"/>
                <a:gd name="connsiteY0" fmla="*/ 542479 h 542478"/>
                <a:gd name="connsiteX1" fmla="*/ 0 w 542465"/>
                <a:gd name="connsiteY1" fmla="*/ 271246 h 542478"/>
                <a:gd name="connsiteX2" fmla="*/ 271233 w 542465"/>
                <a:gd name="connsiteY2" fmla="*/ 0 h 542478"/>
                <a:gd name="connsiteX3" fmla="*/ 542466 w 542465"/>
                <a:gd name="connsiteY3" fmla="*/ 271233 h 542478"/>
                <a:gd name="connsiteX4" fmla="*/ 271233 w 542465"/>
                <a:gd name="connsiteY4" fmla="*/ 542479 h 542478"/>
                <a:gd name="connsiteX5" fmla="*/ 271233 w 542465"/>
                <a:gd name="connsiteY5" fmla="*/ 18468 h 542478"/>
                <a:gd name="connsiteX6" fmla="*/ 18454 w 542465"/>
                <a:gd name="connsiteY6" fmla="*/ 271246 h 542478"/>
                <a:gd name="connsiteX7" fmla="*/ 271233 w 542465"/>
                <a:gd name="connsiteY7" fmla="*/ 524025 h 542478"/>
                <a:gd name="connsiteX8" fmla="*/ 524012 w 542465"/>
                <a:gd name="connsiteY8" fmla="*/ 271246 h 542478"/>
                <a:gd name="connsiteX9" fmla="*/ 271233 w 542465"/>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65" h="542478">
                  <a:moveTo>
                    <a:pt x="271233" y="542479"/>
                  </a:moveTo>
                  <a:cubicBezTo>
                    <a:pt x="121678" y="542479"/>
                    <a:pt x="0" y="420801"/>
                    <a:pt x="0" y="271246"/>
                  </a:cubicBezTo>
                  <a:cubicBezTo>
                    <a:pt x="0" y="121691"/>
                    <a:pt x="121664" y="0"/>
                    <a:pt x="271233" y="0"/>
                  </a:cubicBezTo>
                  <a:cubicBezTo>
                    <a:pt x="420802" y="0"/>
                    <a:pt x="542466" y="121678"/>
                    <a:pt x="542466" y="271233"/>
                  </a:cubicBezTo>
                  <a:cubicBezTo>
                    <a:pt x="542466" y="420788"/>
                    <a:pt x="420788" y="542479"/>
                    <a:pt x="271233" y="542479"/>
                  </a:cubicBezTo>
                  <a:close/>
                  <a:moveTo>
                    <a:pt x="271233" y="18468"/>
                  </a:moveTo>
                  <a:cubicBezTo>
                    <a:pt x="131859" y="18468"/>
                    <a:pt x="18454" y="131859"/>
                    <a:pt x="18454" y="271246"/>
                  </a:cubicBezTo>
                  <a:cubicBezTo>
                    <a:pt x="18454" y="410620"/>
                    <a:pt x="131846" y="524025"/>
                    <a:pt x="271233" y="524025"/>
                  </a:cubicBezTo>
                  <a:cubicBezTo>
                    <a:pt x="410606" y="524025"/>
                    <a:pt x="524012" y="410633"/>
                    <a:pt x="524012" y="271246"/>
                  </a:cubicBezTo>
                  <a:cubicBezTo>
                    <a:pt x="524012" y="131859"/>
                    <a:pt x="410606" y="18468"/>
                    <a:pt x="271233"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E72A0BCE-B41F-4194-B91F-48280107D60F}"/>
                </a:ext>
              </a:extLst>
            </p:cNvPr>
            <p:cNvSpPr/>
            <p:nvPr/>
          </p:nvSpPr>
          <p:spPr>
            <a:xfrm>
              <a:off x="2318552" y="4517638"/>
              <a:ext cx="370158" cy="92369"/>
            </a:xfrm>
            <a:custGeom>
              <a:avLst/>
              <a:gdLst>
                <a:gd name="connsiteX0" fmla="*/ 193707 w 390703"/>
                <a:gd name="connsiteY0" fmla="*/ 97496 h 97496"/>
                <a:gd name="connsiteX1" fmla="*/ 0 w 390703"/>
                <a:gd name="connsiteY1" fmla="*/ 16125 h 97496"/>
                <a:gd name="connsiteX2" fmla="*/ 13187 w 390703"/>
                <a:gd name="connsiteY2" fmla="*/ 3195 h 97496"/>
                <a:gd name="connsiteX3" fmla="*/ 193707 w 390703"/>
                <a:gd name="connsiteY3" fmla="*/ 79029 h 97496"/>
                <a:gd name="connsiteX4" fmla="*/ 377300 w 390703"/>
                <a:gd name="connsiteY4" fmla="*/ 0 h 97496"/>
                <a:gd name="connsiteX5" fmla="*/ 390704 w 390703"/>
                <a:gd name="connsiteY5" fmla="*/ 12700 h 97496"/>
                <a:gd name="connsiteX6" fmla="*/ 193707 w 390703"/>
                <a:gd name="connsiteY6" fmla="*/ 97496 h 9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03" h="97496">
                  <a:moveTo>
                    <a:pt x="193707" y="97496"/>
                  </a:moveTo>
                  <a:cubicBezTo>
                    <a:pt x="120243" y="97496"/>
                    <a:pt x="51449" y="68604"/>
                    <a:pt x="0" y="16125"/>
                  </a:cubicBezTo>
                  <a:lnTo>
                    <a:pt x="13187" y="3195"/>
                  </a:lnTo>
                  <a:cubicBezTo>
                    <a:pt x="61130" y="52099"/>
                    <a:pt x="125239" y="79029"/>
                    <a:pt x="193707" y="79029"/>
                  </a:cubicBezTo>
                  <a:cubicBezTo>
                    <a:pt x="263854" y="79029"/>
                    <a:pt x="329059" y="50962"/>
                    <a:pt x="377300" y="0"/>
                  </a:cubicBezTo>
                  <a:lnTo>
                    <a:pt x="390704" y="12700"/>
                  </a:lnTo>
                  <a:cubicBezTo>
                    <a:pt x="338943" y="67372"/>
                    <a:pt x="268972" y="97496"/>
                    <a:pt x="193707" y="97496"/>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7680016F-0386-4DD4-8895-9854B5EDC87D}"/>
                </a:ext>
              </a:extLst>
            </p:cNvPr>
            <p:cNvSpPr/>
            <p:nvPr/>
          </p:nvSpPr>
          <p:spPr>
            <a:xfrm>
              <a:off x="2312241" y="4777904"/>
              <a:ext cx="379817" cy="95704"/>
            </a:xfrm>
            <a:custGeom>
              <a:avLst/>
              <a:gdLst>
                <a:gd name="connsiteX0" fmla="*/ 387251 w 400898"/>
                <a:gd name="connsiteY0" fmla="*/ 101017 h 101016"/>
                <a:gd name="connsiteX1" fmla="*/ 200368 w 400898"/>
                <a:gd name="connsiteY1" fmla="*/ 18454 h 101016"/>
                <a:gd name="connsiteX2" fmla="*/ 13634 w 400898"/>
                <a:gd name="connsiteY2" fmla="*/ 100854 h 101016"/>
                <a:gd name="connsiteX3" fmla="*/ 0 w 400898"/>
                <a:gd name="connsiteY3" fmla="*/ 88412 h 101016"/>
                <a:gd name="connsiteX4" fmla="*/ 200368 w 400898"/>
                <a:gd name="connsiteY4" fmla="*/ 0 h 101016"/>
                <a:gd name="connsiteX5" fmla="*/ 400899 w 400898"/>
                <a:gd name="connsiteY5" fmla="*/ 88588 h 101016"/>
                <a:gd name="connsiteX6" fmla="*/ 387251 w 400898"/>
                <a:gd name="connsiteY6" fmla="*/ 101017 h 10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898" h="101016">
                  <a:moveTo>
                    <a:pt x="387251" y="101017"/>
                  </a:moveTo>
                  <a:cubicBezTo>
                    <a:pt x="339430" y="48552"/>
                    <a:pt x="271314" y="18454"/>
                    <a:pt x="200368" y="18454"/>
                  </a:cubicBezTo>
                  <a:cubicBezTo>
                    <a:pt x="129503" y="18454"/>
                    <a:pt x="61441" y="48484"/>
                    <a:pt x="13634" y="100854"/>
                  </a:cubicBezTo>
                  <a:lnTo>
                    <a:pt x="0" y="88412"/>
                  </a:lnTo>
                  <a:cubicBezTo>
                    <a:pt x="51300" y="32224"/>
                    <a:pt x="124331" y="0"/>
                    <a:pt x="200368" y="0"/>
                  </a:cubicBezTo>
                  <a:cubicBezTo>
                    <a:pt x="276486" y="0"/>
                    <a:pt x="349585" y="32291"/>
                    <a:pt x="400899" y="88588"/>
                  </a:cubicBezTo>
                  <a:lnTo>
                    <a:pt x="387251" y="101017"/>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7A79030D-06F6-488E-A95A-DE0D49445673}"/>
                </a:ext>
              </a:extLst>
            </p:cNvPr>
            <p:cNvSpPr/>
            <p:nvPr/>
          </p:nvSpPr>
          <p:spPr>
            <a:xfrm>
              <a:off x="2378635" y="4442213"/>
              <a:ext cx="246875" cy="513952"/>
            </a:xfrm>
            <a:custGeom>
              <a:avLst/>
              <a:gdLst>
                <a:gd name="connsiteX0" fmla="*/ 130289 w 260577"/>
                <a:gd name="connsiteY0" fmla="*/ 542479 h 542478"/>
                <a:gd name="connsiteX1" fmla="*/ 0 w 260577"/>
                <a:gd name="connsiteY1" fmla="*/ 271246 h 542478"/>
                <a:gd name="connsiteX2" fmla="*/ 130289 w 260577"/>
                <a:gd name="connsiteY2" fmla="*/ 0 h 542478"/>
                <a:gd name="connsiteX3" fmla="*/ 260577 w 260577"/>
                <a:gd name="connsiteY3" fmla="*/ 271233 h 542478"/>
                <a:gd name="connsiteX4" fmla="*/ 130289 w 260577"/>
                <a:gd name="connsiteY4" fmla="*/ 542479 h 542478"/>
                <a:gd name="connsiteX5" fmla="*/ 130289 w 260577"/>
                <a:gd name="connsiteY5" fmla="*/ 18468 h 542478"/>
                <a:gd name="connsiteX6" fmla="*/ 18468 w 260577"/>
                <a:gd name="connsiteY6" fmla="*/ 271246 h 542478"/>
                <a:gd name="connsiteX7" fmla="*/ 130289 w 260577"/>
                <a:gd name="connsiteY7" fmla="*/ 524025 h 542478"/>
                <a:gd name="connsiteX8" fmla="*/ 242110 w 260577"/>
                <a:gd name="connsiteY8" fmla="*/ 271246 h 542478"/>
                <a:gd name="connsiteX9" fmla="*/ 130289 w 260577"/>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577" h="542478">
                  <a:moveTo>
                    <a:pt x="130289" y="542479"/>
                  </a:moveTo>
                  <a:cubicBezTo>
                    <a:pt x="57231" y="542479"/>
                    <a:pt x="0" y="423333"/>
                    <a:pt x="0" y="271246"/>
                  </a:cubicBezTo>
                  <a:cubicBezTo>
                    <a:pt x="0" y="119159"/>
                    <a:pt x="57231" y="0"/>
                    <a:pt x="130289" y="0"/>
                  </a:cubicBezTo>
                  <a:cubicBezTo>
                    <a:pt x="203347" y="0"/>
                    <a:pt x="260577" y="119146"/>
                    <a:pt x="260577" y="271233"/>
                  </a:cubicBezTo>
                  <a:cubicBezTo>
                    <a:pt x="260577" y="423320"/>
                    <a:pt x="203347" y="542479"/>
                    <a:pt x="130289" y="542479"/>
                  </a:cubicBezTo>
                  <a:close/>
                  <a:moveTo>
                    <a:pt x="130289" y="18468"/>
                  </a:moveTo>
                  <a:cubicBezTo>
                    <a:pt x="69673" y="18468"/>
                    <a:pt x="18468" y="134229"/>
                    <a:pt x="18468" y="271246"/>
                  </a:cubicBezTo>
                  <a:cubicBezTo>
                    <a:pt x="18468" y="408264"/>
                    <a:pt x="69673" y="524025"/>
                    <a:pt x="130289" y="524025"/>
                  </a:cubicBezTo>
                  <a:cubicBezTo>
                    <a:pt x="190904" y="524025"/>
                    <a:pt x="242110" y="408264"/>
                    <a:pt x="242110" y="271246"/>
                  </a:cubicBezTo>
                  <a:cubicBezTo>
                    <a:pt x="242110" y="134215"/>
                    <a:pt x="190904" y="18468"/>
                    <a:pt x="130289"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BC75904-50C1-43FE-9B48-416B3E2BE83B}"/>
                </a:ext>
              </a:extLst>
            </p:cNvPr>
            <p:cNvSpPr/>
            <p:nvPr/>
          </p:nvSpPr>
          <p:spPr>
            <a:xfrm>
              <a:off x="2253248" y="4690447"/>
              <a:ext cx="498996" cy="17496"/>
            </a:xfrm>
            <a:custGeom>
              <a:avLst/>
              <a:gdLst>
                <a:gd name="connsiteX0" fmla="*/ 0 w 526692"/>
                <a:gd name="connsiteY0" fmla="*/ 0 h 18467"/>
                <a:gd name="connsiteX1" fmla="*/ 526692 w 526692"/>
                <a:gd name="connsiteY1" fmla="*/ 0 h 18467"/>
                <a:gd name="connsiteX2" fmla="*/ 526692 w 526692"/>
                <a:gd name="connsiteY2" fmla="*/ 18468 h 18467"/>
                <a:gd name="connsiteX3" fmla="*/ 0 w 526692"/>
                <a:gd name="connsiteY3" fmla="*/ 18468 h 18467"/>
              </a:gdLst>
              <a:ahLst/>
              <a:cxnLst>
                <a:cxn ang="0">
                  <a:pos x="connsiteX0" y="connsiteY0"/>
                </a:cxn>
                <a:cxn ang="0">
                  <a:pos x="connsiteX1" y="connsiteY1"/>
                </a:cxn>
                <a:cxn ang="0">
                  <a:pos x="connsiteX2" y="connsiteY2"/>
                </a:cxn>
                <a:cxn ang="0">
                  <a:pos x="connsiteX3" y="connsiteY3"/>
                </a:cxn>
              </a:cxnLst>
              <a:rect l="l" t="t" r="r" b="b"/>
              <a:pathLst>
                <a:path w="526692" h="18467">
                  <a:moveTo>
                    <a:pt x="0" y="0"/>
                  </a:moveTo>
                  <a:lnTo>
                    <a:pt x="526692" y="0"/>
                  </a:lnTo>
                  <a:lnTo>
                    <a:pt x="526692" y="18468"/>
                  </a:lnTo>
                  <a:lnTo>
                    <a:pt x="0" y="18468"/>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17" name="Freeform: Shape 116">
            <a:extLst>
              <a:ext uri="{FF2B5EF4-FFF2-40B4-BE49-F238E27FC236}">
                <a16:creationId xmlns:a16="http://schemas.microsoft.com/office/drawing/2014/main" id="{A47E2B9A-2C6D-457F-A633-5B9D5409FFD4}"/>
              </a:ext>
            </a:extLst>
          </p:cNvPr>
          <p:cNvSpPr/>
          <p:nvPr/>
        </p:nvSpPr>
        <p:spPr>
          <a:xfrm>
            <a:off x="2148551" y="2605310"/>
            <a:ext cx="194052" cy="260296"/>
          </a:xfrm>
          <a:custGeom>
            <a:avLst/>
            <a:gdLst>
              <a:gd name="connsiteX0" fmla="*/ 23362 w 243927"/>
              <a:gd name="connsiteY0" fmla="*/ 199554 h 327197"/>
              <a:gd name="connsiteX1" fmla="*/ 211805 w 243927"/>
              <a:gd name="connsiteY1" fmla="*/ 199554 h 327197"/>
              <a:gd name="connsiteX2" fmla="*/ 211805 w 243927"/>
              <a:gd name="connsiteY2" fmla="*/ 80817 h 327197"/>
              <a:gd name="connsiteX3" fmla="*/ 243927 w 243927"/>
              <a:gd name="connsiteY3" fmla="*/ 40883 h 327197"/>
              <a:gd name="connsiteX4" fmla="*/ 203044 w 243927"/>
              <a:gd name="connsiteY4" fmla="*/ 0 h 327197"/>
              <a:gd name="connsiteX5" fmla="*/ 162161 w 243927"/>
              <a:gd name="connsiteY5" fmla="*/ 40883 h 327197"/>
              <a:gd name="connsiteX6" fmla="*/ 188443 w 243927"/>
              <a:gd name="connsiteY6" fmla="*/ 79065 h 327197"/>
              <a:gd name="connsiteX7" fmla="*/ 188443 w 243927"/>
              <a:gd name="connsiteY7" fmla="*/ 176192 h 327197"/>
              <a:gd name="connsiteX8" fmla="*/ 0 w 243927"/>
              <a:gd name="connsiteY8" fmla="*/ 176192 h 327197"/>
              <a:gd name="connsiteX9" fmla="*/ 0 w 243927"/>
              <a:gd name="connsiteY9" fmla="*/ 327198 h 327197"/>
              <a:gd name="connsiteX10" fmla="*/ 23362 w 243927"/>
              <a:gd name="connsiteY10" fmla="*/ 327198 h 327197"/>
              <a:gd name="connsiteX11" fmla="*/ 23362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99554"/>
                </a:moveTo>
                <a:lnTo>
                  <a:pt x="211805" y="199554"/>
                </a:lnTo>
                <a:lnTo>
                  <a:pt x="211805" y="80817"/>
                </a:lnTo>
                <a:cubicBezTo>
                  <a:pt x="230173" y="76802"/>
                  <a:pt x="243927" y="60449"/>
                  <a:pt x="243927" y="40883"/>
                </a:cubicBezTo>
                <a:cubicBezTo>
                  <a:pt x="243927" y="18310"/>
                  <a:pt x="225617" y="0"/>
                  <a:pt x="203044" y="0"/>
                </a:cubicBezTo>
                <a:cubicBezTo>
                  <a:pt x="180470" y="0"/>
                  <a:pt x="162161" y="18310"/>
                  <a:pt x="162161" y="40883"/>
                </a:cubicBezTo>
                <a:cubicBezTo>
                  <a:pt x="162161" y="58317"/>
                  <a:pt x="173082" y="73196"/>
                  <a:pt x="188443" y="79065"/>
                </a:cubicBezTo>
                <a:lnTo>
                  <a:pt x="188443" y="176192"/>
                </a:lnTo>
                <a:lnTo>
                  <a:pt x="0" y="176192"/>
                </a:lnTo>
                <a:lnTo>
                  <a:pt x="0" y="327198"/>
                </a:lnTo>
                <a:lnTo>
                  <a:pt x="23362" y="327198"/>
                </a:lnTo>
                <a:lnTo>
                  <a:pt x="23362"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8" name="App">
            <a:extLst>
              <a:ext uri="{FF2B5EF4-FFF2-40B4-BE49-F238E27FC236}">
                <a16:creationId xmlns:a16="http://schemas.microsoft.com/office/drawing/2014/main" id="{C6F49BF9-E80C-4296-A237-43BC053C731C}"/>
              </a:ext>
            </a:extLst>
          </p:cNvPr>
          <p:cNvSpPr/>
          <p:nvPr/>
        </p:nvSpPr>
        <p:spPr>
          <a:xfrm>
            <a:off x="1617068" y="2605310"/>
            <a:ext cx="194052" cy="260296"/>
          </a:xfrm>
          <a:custGeom>
            <a:avLst/>
            <a:gdLst>
              <a:gd name="connsiteX0" fmla="*/ 220565 w 243927"/>
              <a:gd name="connsiteY0" fmla="*/ 199554 h 327197"/>
              <a:gd name="connsiteX1" fmla="*/ 32123 w 243927"/>
              <a:gd name="connsiteY1" fmla="*/ 199554 h 327197"/>
              <a:gd name="connsiteX2" fmla="*/ 32123 w 243927"/>
              <a:gd name="connsiteY2" fmla="*/ 80817 h 327197"/>
              <a:gd name="connsiteX3" fmla="*/ 0 w 243927"/>
              <a:gd name="connsiteY3" fmla="*/ 40883 h 327197"/>
              <a:gd name="connsiteX4" fmla="*/ 40883 w 243927"/>
              <a:gd name="connsiteY4" fmla="*/ 0 h 327197"/>
              <a:gd name="connsiteX5" fmla="*/ 81767 w 243927"/>
              <a:gd name="connsiteY5" fmla="*/ 40883 h 327197"/>
              <a:gd name="connsiteX6" fmla="*/ 55484 w 243927"/>
              <a:gd name="connsiteY6" fmla="*/ 79065 h 327197"/>
              <a:gd name="connsiteX7" fmla="*/ 55484 w 243927"/>
              <a:gd name="connsiteY7" fmla="*/ 176192 h 327197"/>
              <a:gd name="connsiteX8" fmla="*/ 243927 w 243927"/>
              <a:gd name="connsiteY8" fmla="*/ 176192 h 327197"/>
              <a:gd name="connsiteX9" fmla="*/ 243927 w 243927"/>
              <a:gd name="connsiteY9" fmla="*/ 327198 h 327197"/>
              <a:gd name="connsiteX10" fmla="*/ 220565 w 243927"/>
              <a:gd name="connsiteY10" fmla="*/ 327198 h 327197"/>
              <a:gd name="connsiteX11" fmla="*/ 220565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99554"/>
                </a:moveTo>
                <a:lnTo>
                  <a:pt x="32123" y="199554"/>
                </a:lnTo>
                <a:lnTo>
                  <a:pt x="32123" y="80817"/>
                </a:lnTo>
                <a:cubicBezTo>
                  <a:pt x="13754" y="76802"/>
                  <a:pt x="0" y="60449"/>
                  <a:pt x="0" y="40883"/>
                </a:cubicBezTo>
                <a:cubicBezTo>
                  <a:pt x="0" y="18310"/>
                  <a:pt x="18310" y="0"/>
                  <a:pt x="40883" y="0"/>
                </a:cubicBezTo>
                <a:cubicBezTo>
                  <a:pt x="63457" y="0"/>
                  <a:pt x="81767" y="18310"/>
                  <a:pt x="81767" y="40883"/>
                </a:cubicBezTo>
                <a:cubicBezTo>
                  <a:pt x="81767" y="58317"/>
                  <a:pt x="70845" y="73196"/>
                  <a:pt x="55484" y="79065"/>
                </a:cubicBezTo>
                <a:lnTo>
                  <a:pt x="55484" y="176192"/>
                </a:lnTo>
                <a:lnTo>
                  <a:pt x="243927" y="176192"/>
                </a:lnTo>
                <a:lnTo>
                  <a:pt x="243927" y="327198"/>
                </a:lnTo>
                <a:lnTo>
                  <a:pt x="220565" y="327198"/>
                </a:lnTo>
                <a:lnTo>
                  <a:pt x="220565"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6F88C22E-4096-41C3-A216-95461BDC4DA0}"/>
              </a:ext>
            </a:extLst>
          </p:cNvPr>
          <p:cNvSpPr/>
          <p:nvPr/>
        </p:nvSpPr>
        <p:spPr>
          <a:xfrm>
            <a:off x="1947311" y="2604984"/>
            <a:ext cx="65048" cy="259030"/>
          </a:xfrm>
          <a:custGeom>
            <a:avLst/>
            <a:gdLst>
              <a:gd name="connsiteX0" fmla="*/ 29202 w 81766"/>
              <a:gd name="connsiteY0" fmla="*/ 80058 h 325605"/>
              <a:gd name="connsiteX1" fmla="*/ 29202 w 81766"/>
              <a:gd name="connsiteY1" fmla="*/ 325606 h 325605"/>
              <a:gd name="connsiteX2" fmla="*/ 52564 w 81766"/>
              <a:gd name="connsiteY2" fmla="*/ 325606 h 325605"/>
              <a:gd name="connsiteX3" fmla="*/ 52564 w 81766"/>
              <a:gd name="connsiteY3" fmla="*/ 80058 h 325605"/>
              <a:gd name="connsiteX4" fmla="*/ 81767 w 81766"/>
              <a:gd name="connsiteY4" fmla="*/ 40883 h 325605"/>
              <a:gd name="connsiteX5" fmla="*/ 40883 w 81766"/>
              <a:gd name="connsiteY5" fmla="*/ 0 h 325605"/>
              <a:gd name="connsiteX6" fmla="*/ 0 w 81766"/>
              <a:gd name="connsiteY6" fmla="*/ 40883 h 325605"/>
              <a:gd name="connsiteX7" fmla="*/ 29202 w 81766"/>
              <a:gd name="connsiteY7" fmla="*/ 8005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29202" y="80058"/>
                </a:moveTo>
                <a:lnTo>
                  <a:pt x="29202" y="325606"/>
                </a:lnTo>
                <a:lnTo>
                  <a:pt x="52564" y="325606"/>
                </a:lnTo>
                <a:lnTo>
                  <a:pt x="52564" y="80058"/>
                </a:lnTo>
                <a:cubicBezTo>
                  <a:pt x="69443" y="75035"/>
                  <a:pt x="81767" y="59398"/>
                  <a:pt x="81767" y="40883"/>
                </a:cubicBezTo>
                <a:cubicBezTo>
                  <a:pt x="81767" y="18310"/>
                  <a:pt x="63457" y="0"/>
                  <a:pt x="40883" y="0"/>
                </a:cubicBezTo>
                <a:cubicBezTo>
                  <a:pt x="18310" y="0"/>
                  <a:pt x="0" y="18310"/>
                  <a:pt x="0" y="40883"/>
                </a:cubicBezTo>
                <a:cubicBezTo>
                  <a:pt x="0" y="59398"/>
                  <a:pt x="12323" y="75035"/>
                  <a:pt x="29202" y="8005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38C5428F-0744-495C-8D48-A6850CCBA68A}"/>
              </a:ext>
            </a:extLst>
          </p:cNvPr>
          <p:cNvSpPr/>
          <p:nvPr/>
        </p:nvSpPr>
        <p:spPr>
          <a:xfrm>
            <a:off x="1571688" y="3345102"/>
            <a:ext cx="194052" cy="260296"/>
          </a:xfrm>
          <a:custGeom>
            <a:avLst/>
            <a:gdLst>
              <a:gd name="connsiteX0" fmla="*/ 220565 w 243927"/>
              <a:gd name="connsiteY0" fmla="*/ 127643 h 327197"/>
              <a:gd name="connsiteX1" fmla="*/ 32123 w 243927"/>
              <a:gd name="connsiteY1" fmla="*/ 127643 h 327197"/>
              <a:gd name="connsiteX2" fmla="*/ 32123 w 243927"/>
              <a:gd name="connsiteY2" fmla="*/ 246380 h 327197"/>
              <a:gd name="connsiteX3" fmla="*/ 0 w 243927"/>
              <a:gd name="connsiteY3" fmla="*/ 286314 h 327197"/>
              <a:gd name="connsiteX4" fmla="*/ 40883 w 243927"/>
              <a:gd name="connsiteY4" fmla="*/ 327198 h 327197"/>
              <a:gd name="connsiteX5" fmla="*/ 81767 w 243927"/>
              <a:gd name="connsiteY5" fmla="*/ 286314 h 327197"/>
              <a:gd name="connsiteX6" fmla="*/ 55484 w 243927"/>
              <a:gd name="connsiteY6" fmla="*/ 248132 h 327197"/>
              <a:gd name="connsiteX7" fmla="*/ 55484 w 243927"/>
              <a:gd name="connsiteY7" fmla="*/ 151005 h 327197"/>
              <a:gd name="connsiteX8" fmla="*/ 243927 w 243927"/>
              <a:gd name="connsiteY8" fmla="*/ 151005 h 327197"/>
              <a:gd name="connsiteX9" fmla="*/ 243927 w 243927"/>
              <a:gd name="connsiteY9" fmla="*/ 0 h 327197"/>
              <a:gd name="connsiteX10" fmla="*/ 220565 w 243927"/>
              <a:gd name="connsiteY10" fmla="*/ 0 h 327197"/>
              <a:gd name="connsiteX11" fmla="*/ 220565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27643"/>
                </a:moveTo>
                <a:lnTo>
                  <a:pt x="32123" y="127643"/>
                </a:lnTo>
                <a:lnTo>
                  <a:pt x="32123" y="246380"/>
                </a:lnTo>
                <a:cubicBezTo>
                  <a:pt x="13754" y="250395"/>
                  <a:pt x="0" y="266749"/>
                  <a:pt x="0" y="286314"/>
                </a:cubicBezTo>
                <a:cubicBezTo>
                  <a:pt x="0" y="308888"/>
                  <a:pt x="18310" y="327198"/>
                  <a:pt x="40883" y="327198"/>
                </a:cubicBezTo>
                <a:cubicBezTo>
                  <a:pt x="63457" y="327198"/>
                  <a:pt x="81767" y="308888"/>
                  <a:pt x="81767" y="286314"/>
                </a:cubicBezTo>
                <a:cubicBezTo>
                  <a:pt x="81767" y="268881"/>
                  <a:pt x="70845" y="254002"/>
                  <a:pt x="55484" y="248132"/>
                </a:cubicBezTo>
                <a:lnTo>
                  <a:pt x="55484" y="151005"/>
                </a:lnTo>
                <a:lnTo>
                  <a:pt x="243927" y="151005"/>
                </a:lnTo>
                <a:lnTo>
                  <a:pt x="243927" y="0"/>
                </a:lnTo>
                <a:lnTo>
                  <a:pt x="220565" y="0"/>
                </a:lnTo>
                <a:lnTo>
                  <a:pt x="220565"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31BED010-E994-4B3F-8304-EF845A65E4D4}"/>
              </a:ext>
            </a:extLst>
          </p:cNvPr>
          <p:cNvSpPr/>
          <p:nvPr/>
        </p:nvSpPr>
        <p:spPr>
          <a:xfrm>
            <a:off x="2103171" y="3345102"/>
            <a:ext cx="194052" cy="260296"/>
          </a:xfrm>
          <a:custGeom>
            <a:avLst/>
            <a:gdLst>
              <a:gd name="connsiteX0" fmla="*/ 23362 w 243927"/>
              <a:gd name="connsiteY0" fmla="*/ 127643 h 327197"/>
              <a:gd name="connsiteX1" fmla="*/ 211805 w 243927"/>
              <a:gd name="connsiteY1" fmla="*/ 127643 h 327197"/>
              <a:gd name="connsiteX2" fmla="*/ 211805 w 243927"/>
              <a:gd name="connsiteY2" fmla="*/ 246380 h 327197"/>
              <a:gd name="connsiteX3" fmla="*/ 243927 w 243927"/>
              <a:gd name="connsiteY3" fmla="*/ 286314 h 327197"/>
              <a:gd name="connsiteX4" fmla="*/ 203044 w 243927"/>
              <a:gd name="connsiteY4" fmla="*/ 327198 h 327197"/>
              <a:gd name="connsiteX5" fmla="*/ 162161 w 243927"/>
              <a:gd name="connsiteY5" fmla="*/ 286314 h 327197"/>
              <a:gd name="connsiteX6" fmla="*/ 188443 w 243927"/>
              <a:gd name="connsiteY6" fmla="*/ 248132 h 327197"/>
              <a:gd name="connsiteX7" fmla="*/ 188443 w 243927"/>
              <a:gd name="connsiteY7" fmla="*/ 151005 h 327197"/>
              <a:gd name="connsiteX8" fmla="*/ 0 w 243927"/>
              <a:gd name="connsiteY8" fmla="*/ 151005 h 327197"/>
              <a:gd name="connsiteX9" fmla="*/ 0 w 243927"/>
              <a:gd name="connsiteY9" fmla="*/ 0 h 327197"/>
              <a:gd name="connsiteX10" fmla="*/ 23362 w 243927"/>
              <a:gd name="connsiteY10" fmla="*/ 0 h 327197"/>
              <a:gd name="connsiteX11" fmla="*/ 23362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27643"/>
                </a:moveTo>
                <a:lnTo>
                  <a:pt x="211805" y="127643"/>
                </a:lnTo>
                <a:lnTo>
                  <a:pt x="211805" y="246380"/>
                </a:lnTo>
                <a:cubicBezTo>
                  <a:pt x="230173" y="250395"/>
                  <a:pt x="243927" y="266749"/>
                  <a:pt x="243927" y="286314"/>
                </a:cubicBezTo>
                <a:cubicBezTo>
                  <a:pt x="243927" y="308888"/>
                  <a:pt x="225617" y="327198"/>
                  <a:pt x="203044" y="327198"/>
                </a:cubicBezTo>
                <a:cubicBezTo>
                  <a:pt x="180470" y="327198"/>
                  <a:pt x="162161" y="308888"/>
                  <a:pt x="162161" y="286314"/>
                </a:cubicBezTo>
                <a:cubicBezTo>
                  <a:pt x="162161" y="268881"/>
                  <a:pt x="173082" y="254002"/>
                  <a:pt x="188443" y="248132"/>
                </a:cubicBezTo>
                <a:lnTo>
                  <a:pt x="188443" y="151005"/>
                </a:lnTo>
                <a:lnTo>
                  <a:pt x="0" y="151005"/>
                </a:lnTo>
                <a:lnTo>
                  <a:pt x="0" y="0"/>
                </a:lnTo>
                <a:lnTo>
                  <a:pt x="23362" y="0"/>
                </a:lnTo>
                <a:lnTo>
                  <a:pt x="23362"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3FE3A615-B511-46E5-A41B-9E659945C43F}"/>
              </a:ext>
            </a:extLst>
          </p:cNvPr>
          <p:cNvSpPr/>
          <p:nvPr/>
        </p:nvSpPr>
        <p:spPr>
          <a:xfrm>
            <a:off x="1901931" y="3346353"/>
            <a:ext cx="65048" cy="259030"/>
          </a:xfrm>
          <a:custGeom>
            <a:avLst/>
            <a:gdLst>
              <a:gd name="connsiteX0" fmla="*/ 52564 w 81766"/>
              <a:gd name="connsiteY0" fmla="*/ 245548 h 325605"/>
              <a:gd name="connsiteX1" fmla="*/ 52564 w 81766"/>
              <a:gd name="connsiteY1" fmla="*/ 0 h 325605"/>
              <a:gd name="connsiteX2" fmla="*/ 29202 w 81766"/>
              <a:gd name="connsiteY2" fmla="*/ 0 h 325605"/>
              <a:gd name="connsiteX3" fmla="*/ 29202 w 81766"/>
              <a:gd name="connsiteY3" fmla="*/ 245548 h 325605"/>
              <a:gd name="connsiteX4" fmla="*/ 0 w 81766"/>
              <a:gd name="connsiteY4" fmla="*/ 284723 h 325605"/>
              <a:gd name="connsiteX5" fmla="*/ 40883 w 81766"/>
              <a:gd name="connsiteY5" fmla="*/ 325606 h 325605"/>
              <a:gd name="connsiteX6" fmla="*/ 81767 w 81766"/>
              <a:gd name="connsiteY6" fmla="*/ 284723 h 325605"/>
              <a:gd name="connsiteX7" fmla="*/ 52564 w 81766"/>
              <a:gd name="connsiteY7" fmla="*/ 24554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52564" y="245548"/>
                </a:moveTo>
                <a:lnTo>
                  <a:pt x="52564" y="0"/>
                </a:lnTo>
                <a:lnTo>
                  <a:pt x="29202" y="0"/>
                </a:lnTo>
                <a:lnTo>
                  <a:pt x="29202" y="245548"/>
                </a:lnTo>
                <a:cubicBezTo>
                  <a:pt x="12323" y="250571"/>
                  <a:pt x="0" y="266208"/>
                  <a:pt x="0" y="284723"/>
                </a:cubicBezTo>
                <a:cubicBezTo>
                  <a:pt x="0" y="307296"/>
                  <a:pt x="18310" y="325606"/>
                  <a:pt x="40883" y="325606"/>
                </a:cubicBezTo>
                <a:cubicBezTo>
                  <a:pt x="63457" y="325606"/>
                  <a:pt x="81767" y="307296"/>
                  <a:pt x="81767" y="284723"/>
                </a:cubicBezTo>
                <a:cubicBezTo>
                  <a:pt x="81767" y="266208"/>
                  <a:pt x="69458" y="250571"/>
                  <a:pt x="52564" y="245548"/>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617B8D1E-4A06-4621-93FD-9DD08BED0703}"/>
              </a:ext>
            </a:extLst>
          </p:cNvPr>
          <p:cNvSpPr/>
          <p:nvPr/>
        </p:nvSpPr>
        <p:spPr>
          <a:xfrm>
            <a:off x="1744827" y="2840513"/>
            <a:ext cx="469530" cy="469530"/>
          </a:xfrm>
          <a:custGeom>
            <a:avLst/>
            <a:gdLst>
              <a:gd name="connsiteX0" fmla="*/ 556801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01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01"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09" y="575169"/>
                  <a:pt x="575184" y="590208"/>
                  <a:pt x="556801" y="590208"/>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1375CFAF-650C-4DB3-9ED9-472E359C56A9}"/>
              </a:ext>
            </a:extLst>
          </p:cNvPr>
          <p:cNvSpPr/>
          <p:nvPr/>
        </p:nvSpPr>
        <p:spPr>
          <a:xfrm>
            <a:off x="1699296" y="2898880"/>
            <a:ext cx="469530" cy="469530"/>
          </a:xfrm>
          <a:custGeom>
            <a:avLst/>
            <a:gdLst>
              <a:gd name="connsiteX0" fmla="*/ 556816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16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16"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23" y="575184"/>
                  <a:pt x="575184" y="590208"/>
                  <a:pt x="556816" y="59020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nvGrpSpPr>
          <p:cNvPr id="125" name="Group 124">
            <a:extLst>
              <a:ext uri="{FF2B5EF4-FFF2-40B4-BE49-F238E27FC236}">
                <a16:creationId xmlns:a16="http://schemas.microsoft.com/office/drawing/2014/main" id="{811BC336-97C6-43F8-9ACE-2C16E0A01A57}"/>
              </a:ext>
            </a:extLst>
          </p:cNvPr>
          <p:cNvGrpSpPr/>
          <p:nvPr/>
        </p:nvGrpSpPr>
        <p:grpSpPr>
          <a:xfrm>
            <a:off x="1769275" y="2968702"/>
            <a:ext cx="329573" cy="329886"/>
            <a:chOff x="9692826" y="4518404"/>
            <a:chExt cx="414279" cy="414673"/>
          </a:xfrm>
        </p:grpSpPr>
        <p:sp>
          <p:nvSpPr>
            <p:cNvPr id="126" name="Freeform: Shape 125">
              <a:extLst>
                <a:ext uri="{FF2B5EF4-FFF2-40B4-BE49-F238E27FC236}">
                  <a16:creationId xmlns:a16="http://schemas.microsoft.com/office/drawing/2014/main" id="{3F0FE12D-700F-4013-96A2-4BEB3101A612}"/>
                </a:ext>
              </a:extLst>
            </p:cNvPr>
            <p:cNvSpPr/>
            <p:nvPr/>
          </p:nvSpPr>
          <p:spPr>
            <a:xfrm>
              <a:off x="9692826" y="4518404"/>
              <a:ext cx="414279" cy="414673"/>
            </a:xfrm>
            <a:custGeom>
              <a:avLst/>
              <a:gdLst>
                <a:gd name="connsiteX0" fmla="*/ 29 w 414279"/>
                <a:gd name="connsiteY0" fmla="*/ 179507 h 414673"/>
                <a:gd name="connsiteX1" fmla="*/ 27903 w 414279"/>
                <a:gd name="connsiteY1" fmla="*/ 179507 h 414673"/>
                <a:gd name="connsiteX2" fmla="*/ 37934 w 414279"/>
                <a:gd name="connsiteY2" fmla="*/ 146070 h 414673"/>
                <a:gd name="connsiteX3" fmla="*/ 55762 w 414279"/>
                <a:gd name="connsiteY3" fmla="*/ 110385 h 414673"/>
                <a:gd name="connsiteX4" fmla="*/ 53309 w 414279"/>
                <a:gd name="connsiteY4" fmla="*/ 92484 h 414673"/>
                <a:gd name="connsiteX5" fmla="*/ 42008 w 414279"/>
                <a:gd name="connsiteY5" fmla="*/ 81986 h 414673"/>
                <a:gd name="connsiteX6" fmla="*/ 82570 w 414279"/>
                <a:gd name="connsiteY6" fmla="*/ 42723 h 414673"/>
                <a:gd name="connsiteX7" fmla="*/ 97229 w 414279"/>
                <a:gd name="connsiteY7" fmla="*/ 62201 h 414673"/>
                <a:gd name="connsiteX8" fmla="*/ 138258 w 414279"/>
                <a:gd name="connsiteY8" fmla="*/ 41000 h 414673"/>
                <a:gd name="connsiteX9" fmla="*/ 179346 w 414279"/>
                <a:gd name="connsiteY9" fmla="*/ 27757 h 414673"/>
                <a:gd name="connsiteX10" fmla="*/ 179346 w 414279"/>
                <a:gd name="connsiteY10" fmla="*/ 0 h 414673"/>
                <a:gd name="connsiteX11" fmla="*/ 234495 w 414279"/>
                <a:gd name="connsiteY11" fmla="*/ 0 h 414673"/>
                <a:gd name="connsiteX12" fmla="*/ 234495 w 414279"/>
                <a:gd name="connsiteY12" fmla="*/ 27625 h 414673"/>
                <a:gd name="connsiteX13" fmla="*/ 275933 w 414279"/>
                <a:gd name="connsiteY13" fmla="*/ 40971 h 414673"/>
                <a:gd name="connsiteX14" fmla="*/ 315444 w 414279"/>
                <a:gd name="connsiteY14" fmla="*/ 61340 h 414673"/>
                <a:gd name="connsiteX15" fmla="*/ 331987 w 414279"/>
                <a:gd name="connsiteY15" fmla="*/ 40912 h 414673"/>
                <a:gd name="connsiteX16" fmla="*/ 372783 w 414279"/>
                <a:gd name="connsiteY16" fmla="*/ 82978 h 414673"/>
                <a:gd name="connsiteX17" fmla="*/ 357524 w 414279"/>
                <a:gd name="connsiteY17" fmla="*/ 96528 h 414673"/>
                <a:gd name="connsiteX18" fmla="*/ 356079 w 414279"/>
                <a:gd name="connsiteY18" fmla="*/ 105406 h 414673"/>
                <a:gd name="connsiteX19" fmla="*/ 385325 w 414279"/>
                <a:gd name="connsiteY19" fmla="*/ 179171 h 414673"/>
                <a:gd name="connsiteX20" fmla="*/ 414279 w 414279"/>
                <a:gd name="connsiteY20" fmla="*/ 179171 h 414673"/>
                <a:gd name="connsiteX21" fmla="*/ 414279 w 414279"/>
                <a:gd name="connsiteY21" fmla="*/ 234801 h 414673"/>
                <a:gd name="connsiteX22" fmla="*/ 387500 w 414279"/>
                <a:gd name="connsiteY22" fmla="*/ 234801 h 414673"/>
                <a:gd name="connsiteX23" fmla="*/ 370563 w 414279"/>
                <a:gd name="connsiteY23" fmla="*/ 282562 h 414673"/>
                <a:gd name="connsiteX24" fmla="*/ 358678 w 414279"/>
                <a:gd name="connsiteY24" fmla="*/ 304274 h 414673"/>
                <a:gd name="connsiteX25" fmla="*/ 361029 w 414279"/>
                <a:gd name="connsiteY25" fmla="*/ 322043 h 414673"/>
                <a:gd name="connsiteX26" fmla="*/ 374651 w 414279"/>
                <a:gd name="connsiteY26" fmla="*/ 332089 h 414673"/>
                <a:gd name="connsiteX27" fmla="*/ 333812 w 414279"/>
                <a:gd name="connsiteY27" fmla="*/ 372067 h 414673"/>
                <a:gd name="connsiteX28" fmla="*/ 332323 w 414279"/>
                <a:gd name="connsiteY28" fmla="*/ 371454 h 414673"/>
                <a:gd name="connsiteX29" fmla="*/ 313049 w 414279"/>
                <a:gd name="connsiteY29" fmla="*/ 355276 h 414673"/>
                <a:gd name="connsiteX30" fmla="*/ 291658 w 414279"/>
                <a:gd name="connsiteY30" fmla="*/ 366256 h 414673"/>
                <a:gd name="connsiteX31" fmla="*/ 234933 w 414279"/>
                <a:gd name="connsiteY31" fmla="*/ 388333 h 414673"/>
                <a:gd name="connsiteX32" fmla="*/ 234933 w 414279"/>
                <a:gd name="connsiteY32" fmla="*/ 414673 h 414673"/>
                <a:gd name="connsiteX33" fmla="*/ 179770 w 414279"/>
                <a:gd name="connsiteY33" fmla="*/ 414673 h 414673"/>
                <a:gd name="connsiteX34" fmla="*/ 179770 w 414279"/>
                <a:gd name="connsiteY34" fmla="*/ 385836 h 414673"/>
                <a:gd name="connsiteX35" fmla="*/ 104851 w 414279"/>
                <a:gd name="connsiteY35" fmla="*/ 356064 h 414673"/>
                <a:gd name="connsiteX36" fmla="*/ 96076 w 414279"/>
                <a:gd name="connsiteY36" fmla="*/ 357962 h 414673"/>
                <a:gd name="connsiteX37" fmla="*/ 81913 w 414279"/>
                <a:gd name="connsiteY37" fmla="*/ 374053 h 414673"/>
                <a:gd name="connsiteX38" fmla="*/ 41438 w 414279"/>
                <a:gd name="connsiteY38" fmla="*/ 331607 h 414673"/>
                <a:gd name="connsiteX39" fmla="*/ 56828 w 414279"/>
                <a:gd name="connsiteY39" fmla="*/ 318043 h 414673"/>
                <a:gd name="connsiteX40" fmla="*/ 58113 w 414279"/>
                <a:gd name="connsiteY40" fmla="*/ 309194 h 414673"/>
                <a:gd name="connsiteX41" fmla="*/ 28910 w 414279"/>
                <a:gd name="connsiteY41" fmla="*/ 235488 h 414673"/>
                <a:gd name="connsiteX42" fmla="*/ 0 w 414279"/>
                <a:gd name="connsiteY42" fmla="*/ 235488 h 414673"/>
                <a:gd name="connsiteX43" fmla="*/ 29 w 414279"/>
                <a:gd name="connsiteY43" fmla="*/ 179507 h 414673"/>
                <a:gd name="connsiteX44" fmla="*/ 345916 w 414279"/>
                <a:gd name="connsiteY44" fmla="*/ 207074 h 414673"/>
                <a:gd name="connsiteX45" fmla="*/ 205030 w 414279"/>
                <a:gd name="connsiteY45" fmla="*/ 68640 h 414673"/>
                <a:gd name="connsiteX46" fmla="*/ 68465 w 414279"/>
                <a:gd name="connsiteY46" fmla="*/ 209206 h 414673"/>
                <a:gd name="connsiteX47" fmla="*/ 209833 w 414279"/>
                <a:gd name="connsiteY47" fmla="*/ 346004 h 414673"/>
                <a:gd name="connsiteX48" fmla="*/ 345916 w 414279"/>
                <a:gd name="connsiteY48" fmla="*/ 207074 h 4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4279" h="414673">
                  <a:moveTo>
                    <a:pt x="29" y="179507"/>
                  </a:moveTo>
                  <a:cubicBezTo>
                    <a:pt x="9754" y="179507"/>
                    <a:pt x="18690" y="179507"/>
                    <a:pt x="27903" y="179507"/>
                  </a:cubicBezTo>
                  <a:cubicBezTo>
                    <a:pt x="31305" y="167899"/>
                    <a:pt x="33670" y="156598"/>
                    <a:pt x="37934" y="146070"/>
                  </a:cubicBezTo>
                  <a:cubicBezTo>
                    <a:pt x="42913" y="133761"/>
                    <a:pt x="48563" y="121482"/>
                    <a:pt x="55762" y="110385"/>
                  </a:cubicBezTo>
                  <a:cubicBezTo>
                    <a:pt x="60901" y="102471"/>
                    <a:pt x="60186" y="97842"/>
                    <a:pt x="53309" y="92484"/>
                  </a:cubicBezTo>
                  <a:cubicBezTo>
                    <a:pt x="49075" y="89184"/>
                    <a:pt x="45395" y="85169"/>
                    <a:pt x="42008" y="81986"/>
                  </a:cubicBezTo>
                  <a:cubicBezTo>
                    <a:pt x="55484" y="68947"/>
                    <a:pt x="68246" y="56580"/>
                    <a:pt x="82570" y="42723"/>
                  </a:cubicBezTo>
                  <a:cubicBezTo>
                    <a:pt x="86643" y="48140"/>
                    <a:pt x="92425" y="55820"/>
                    <a:pt x="97229" y="62201"/>
                  </a:cubicBezTo>
                  <a:cubicBezTo>
                    <a:pt x="113363" y="53747"/>
                    <a:pt x="125395" y="46359"/>
                    <a:pt x="138258" y="41000"/>
                  </a:cubicBezTo>
                  <a:cubicBezTo>
                    <a:pt x="151122" y="35641"/>
                    <a:pt x="164833" y="32342"/>
                    <a:pt x="179346" y="27757"/>
                  </a:cubicBezTo>
                  <a:cubicBezTo>
                    <a:pt x="179346" y="19157"/>
                    <a:pt x="179346" y="9900"/>
                    <a:pt x="179346" y="0"/>
                  </a:cubicBezTo>
                  <a:cubicBezTo>
                    <a:pt x="197948" y="0"/>
                    <a:pt x="215484" y="0"/>
                    <a:pt x="234495" y="0"/>
                  </a:cubicBezTo>
                  <a:cubicBezTo>
                    <a:pt x="234495" y="9330"/>
                    <a:pt x="234495" y="18821"/>
                    <a:pt x="234495" y="27625"/>
                  </a:cubicBezTo>
                  <a:cubicBezTo>
                    <a:pt x="249373" y="32312"/>
                    <a:pt x="263069" y="35627"/>
                    <a:pt x="275933" y="40971"/>
                  </a:cubicBezTo>
                  <a:cubicBezTo>
                    <a:pt x="288811" y="46330"/>
                    <a:pt x="300857" y="53703"/>
                    <a:pt x="315444" y="61340"/>
                  </a:cubicBezTo>
                  <a:cubicBezTo>
                    <a:pt x="320583" y="55003"/>
                    <a:pt x="326453" y="47760"/>
                    <a:pt x="331987" y="40912"/>
                  </a:cubicBezTo>
                  <a:cubicBezTo>
                    <a:pt x="346019" y="55382"/>
                    <a:pt x="358415" y="68173"/>
                    <a:pt x="372783" y="82978"/>
                  </a:cubicBezTo>
                  <a:cubicBezTo>
                    <a:pt x="368636" y="86556"/>
                    <a:pt x="362606" y="91097"/>
                    <a:pt x="357524" y="96528"/>
                  </a:cubicBezTo>
                  <a:cubicBezTo>
                    <a:pt x="355758" y="98412"/>
                    <a:pt x="354823" y="103493"/>
                    <a:pt x="356079" y="105406"/>
                  </a:cubicBezTo>
                  <a:cubicBezTo>
                    <a:pt x="370797" y="127716"/>
                    <a:pt x="380594" y="151911"/>
                    <a:pt x="385325" y="179171"/>
                  </a:cubicBezTo>
                  <a:cubicBezTo>
                    <a:pt x="394903" y="179171"/>
                    <a:pt x="404160" y="179171"/>
                    <a:pt x="414279" y="179171"/>
                  </a:cubicBezTo>
                  <a:cubicBezTo>
                    <a:pt x="414279" y="198021"/>
                    <a:pt x="414279" y="215805"/>
                    <a:pt x="414279" y="234801"/>
                  </a:cubicBezTo>
                  <a:cubicBezTo>
                    <a:pt x="405095" y="234801"/>
                    <a:pt x="395882" y="234801"/>
                    <a:pt x="387500" y="234801"/>
                  </a:cubicBezTo>
                  <a:cubicBezTo>
                    <a:pt x="381602" y="251622"/>
                    <a:pt x="376564" y="267274"/>
                    <a:pt x="370563" y="282562"/>
                  </a:cubicBezTo>
                  <a:cubicBezTo>
                    <a:pt x="367570" y="290213"/>
                    <a:pt x="363671" y="297820"/>
                    <a:pt x="358678" y="304274"/>
                  </a:cubicBezTo>
                  <a:cubicBezTo>
                    <a:pt x="352852" y="311779"/>
                    <a:pt x="353845" y="316918"/>
                    <a:pt x="361029" y="322043"/>
                  </a:cubicBezTo>
                  <a:cubicBezTo>
                    <a:pt x="365701" y="325372"/>
                    <a:pt x="370257" y="328833"/>
                    <a:pt x="374651" y="332089"/>
                  </a:cubicBezTo>
                  <a:cubicBezTo>
                    <a:pt x="359495" y="346924"/>
                    <a:pt x="346953" y="359203"/>
                    <a:pt x="333812" y="372067"/>
                  </a:cubicBezTo>
                  <a:cubicBezTo>
                    <a:pt x="334221" y="372213"/>
                    <a:pt x="333038" y="372096"/>
                    <a:pt x="332323" y="371454"/>
                  </a:cubicBezTo>
                  <a:cubicBezTo>
                    <a:pt x="325913" y="365759"/>
                    <a:pt x="320131" y="356371"/>
                    <a:pt x="313049" y="355276"/>
                  </a:cubicBezTo>
                  <a:cubicBezTo>
                    <a:pt x="306668" y="354283"/>
                    <a:pt x="299207" y="363116"/>
                    <a:pt x="291658" y="366256"/>
                  </a:cubicBezTo>
                  <a:cubicBezTo>
                    <a:pt x="273480" y="373819"/>
                    <a:pt x="254966" y="380609"/>
                    <a:pt x="234933" y="388333"/>
                  </a:cubicBezTo>
                  <a:cubicBezTo>
                    <a:pt x="234933" y="395531"/>
                    <a:pt x="234933" y="404759"/>
                    <a:pt x="234933" y="414673"/>
                  </a:cubicBezTo>
                  <a:cubicBezTo>
                    <a:pt x="216316" y="414673"/>
                    <a:pt x="198795" y="414673"/>
                    <a:pt x="179770" y="414673"/>
                  </a:cubicBezTo>
                  <a:cubicBezTo>
                    <a:pt x="179770" y="405328"/>
                    <a:pt x="179770" y="395838"/>
                    <a:pt x="179770" y="385836"/>
                  </a:cubicBezTo>
                  <a:cubicBezTo>
                    <a:pt x="152013" y="380638"/>
                    <a:pt x="127322" y="371147"/>
                    <a:pt x="104851" y="356064"/>
                  </a:cubicBezTo>
                  <a:cubicBezTo>
                    <a:pt x="103055" y="354867"/>
                    <a:pt x="98018" y="356137"/>
                    <a:pt x="96076" y="357962"/>
                  </a:cubicBezTo>
                  <a:cubicBezTo>
                    <a:pt x="90863" y="362868"/>
                    <a:pt x="86512" y="368694"/>
                    <a:pt x="81913" y="374053"/>
                  </a:cubicBezTo>
                  <a:cubicBezTo>
                    <a:pt x="67954" y="359422"/>
                    <a:pt x="55645" y="346515"/>
                    <a:pt x="41438" y="331607"/>
                  </a:cubicBezTo>
                  <a:cubicBezTo>
                    <a:pt x="45672" y="327986"/>
                    <a:pt x="51717" y="323460"/>
                    <a:pt x="56828" y="318043"/>
                  </a:cubicBezTo>
                  <a:cubicBezTo>
                    <a:pt x="58565" y="316203"/>
                    <a:pt x="59383" y="311151"/>
                    <a:pt x="58113" y="309194"/>
                  </a:cubicBezTo>
                  <a:cubicBezTo>
                    <a:pt x="43599" y="286840"/>
                    <a:pt x="33320" y="262865"/>
                    <a:pt x="28910" y="235488"/>
                  </a:cubicBezTo>
                  <a:cubicBezTo>
                    <a:pt x="19390" y="235488"/>
                    <a:pt x="10148" y="235488"/>
                    <a:pt x="0" y="235488"/>
                  </a:cubicBezTo>
                  <a:cubicBezTo>
                    <a:pt x="29" y="216637"/>
                    <a:pt x="29" y="198853"/>
                    <a:pt x="29" y="179507"/>
                  </a:cubicBezTo>
                  <a:close/>
                  <a:moveTo>
                    <a:pt x="345916" y="207074"/>
                  </a:moveTo>
                  <a:cubicBezTo>
                    <a:pt x="345011" y="129030"/>
                    <a:pt x="282781" y="67881"/>
                    <a:pt x="205030" y="68640"/>
                  </a:cubicBezTo>
                  <a:cubicBezTo>
                    <a:pt x="129016" y="69385"/>
                    <a:pt x="67808" y="132389"/>
                    <a:pt x="68465" y="209206"/>
                  </a:cubicBezTo>
                  <a:cubicBezTo>
                    <a:pt x="69122" y="285716"/>
                    <a:pt x="132389" y="346938"/>
                    <a:pt x="209833" y="346004"/>
                  </a:cubicBezTo>
                  <a:cubicBezTo>
                    <a:pt x="284635" y="345113"/>
                    <a:pt x="346778" y="281671"/>
                    <a:pt x="345916" y="207074"/>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1842451-3145-4D81-B54B-2A7066E268DB}"/>
                </a:ext>
              </a:extLst>
            </p:cNvPr>
            <p:cNvSpPr/>
            <p:nvPr/>
          </p:nvSpPr>
          <p:spPr>
            <a:xfrm>
              <a:off x="9761271" y="4587051"/>
              <a:ext cx="277480" cy="277381"/>
            </a:xfrm>
            <a:custGeom>
              <a:avLst/>
              <a:gdLst>
                <a:gd name="connsiteX0" fmla="*/ 277471 w 277480"/>
                <a:gd name="connsiteY0" fmla="*/ 138426 h 277381"/>
                <a:gd name="connsiteX1" fmla="*/ 141374 w 277480"/>
                <a:gd name="connsiteY1" fmla="*/ 277371 h 277381"/>
                <a:gd name="connsiteX2" fmla="*/ 5 w 277480"/>
                <a:gd name="connsiteY2" fmla="*/ 140573 h 277381"/>
                <a:gd name="connsiteX3" fmla="*/ 136570 w 277480"/>
                <a:gd name="connsiteY3" fmla="*/ 7 h 277381"/>
                <a:gd name="connsiteX4" fmla="*/ 277471 w 277480"/>
                <a:gd name="connsiteY4" fmla="*/ 138426 h 277381"/>
                <a:gd name="connsiteX5" fmla="*/ 138351 w 277480"/>
                <a:gd name="connsiteY5" fmla="*/ 242620 h 277381"/>
                <a:gd name="connsiteX6" fmla="*/ 242662 w 277480"/>
                <a:gd name="connsiteY6" fmla="*/ 139142 h 277381"/>
                <a:gd name="connsiteX7" fmla="*/ 140147 w 277480"/>
                <a:gd name="connsiteY7" fmla="*/ 34743 h 277381"/>
                <a:gd name="connsiteX8" fmla="*/ 34756 w 277480"/>
                <a:gd name="connsiteY8" fmla="*/ 137317 h 277381"/>
                <a:gd name="connsiteX9" fmla="*/ 138351 w 277480"/>
                <a:gd name="connsiteY9" fmla="*/ 242620 h 2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80" h="277381">
                  <a:moveTo>
                    <a:pt x="277471" y="138426"/>
                  </a:moveTo>
                  <a:cubicBezTo>
                    <a:pt x="278333" y="213024"/>
                    <a:pt x="216190" y="276466"/>
                    <a:pt x="141374" y="277371"/>
                  </a:cubicBezTo>
                  <a:cubicBezTo>
                    <a:pt x="63929" y="278306"/>
                    <a:pt x="662" y="217083"/>
                    <a:pt x="5" y="140573"/>
                  </a:cubicBezTo>
                  <a:cubicBezTo>
                    <a:pt x="-652" y="63756"/>
                    <a:pt x="60556" y="752"/>
                    <a:pt x="136570" y="7"/>
                  </a:cubicBezTo>
                  <a:cubicBezTo>
                    <a:pt x="214336" y="-767"/>
                    <a:pt x="276566" y="60383"/>
                    <a:pt x="277471" y="138426"/>
                  </a:cubicBezTo>
                  <a:close/>
                  <a:moveTo>
                    <a:pt x="138351" y="242620"/>
                  </a:moveTo>
                  <a:cubicBezTo>
                    <a:pt x="195500" y="242971"/>
                    <a:pt x="242341" y="196495"/>
                    <a:pt x="242662" y="139142"/>
                  </a:cubicBezTo>
                  <a:cubicBezTo>
                    <a:pt x="242983" y="82299"/>
                    <a:pt x="196873" y="35342"/>
                    <a:pt x="140147" y="34743"/>
                  </a:cubicBezTo>
                  <a:cubicBezTo>
                    <a:pt x="82589" y="34145"/>
                    <a:pt x="35296" y="80168"/>
                    <a:pt x="34756" y="137317"/>
                  </a:cubicBezTo>
                  <a:cubicBezTo>
                    <a:pt x="34230" y="195327"/>
                    <a:pt x="80399" y="242255"/>
                    <a:pt x="138351" y="242620"/>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
        <p:nvSpPr>
          <p:cNvPr id="128" name="TextBox 127" descr="16% of employees are engaged worldwide ">
            <a:extLst>
              <a:ext uri="{FF2B5EF4-FFF2-40B4-BE49-F238E27FC236}">
                <a16:creationId xmlns:a16="http://schemas.microsoft.com/office/drawing/2014/main" id="{E6BC917C-DFDF-4F13-9FFE-0C67849F93B4}"/>
              </a:ext>
            </a:extLst>
          </p:cNvPr>
          <p:cNvSpPr txBox="1"/>
          <p:nvPr/>
        </p:nvSpPr>
        <p:spPr>
          <a:xfrm>
            <a:off x="6455089"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Real-time </a:t>
            </a:r>
            <a:b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telemetry</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1" name="TextBox 130" descr="16% of employees are engaged worldwide ">
            <a:extLst>
              <a:ext uri="{FF2B5EF4-FFF2-40B4-BE49-F238E27FC236}">
                <a16:creationId xmlns:a16="http://schemas.microsoft.com/office/drawing/2014/main" id="{4FF3EF4D-9D17-419C-BE31-5DA15E80BDA7}"/>
              </a:ext>
            </a:extLst>
          </p:cNvPr>
          <p:cNvSpPr txBox="1"/>
          <p:nvPr/>
        </p:nvSpPr>
        <p:spPr>
          <a:xfrm>
            <a:off x="3689734"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SaaS </a:t>
            </a:r>
            <a:b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delivery</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2" name="TextBox 131" descr="16% of employees are engaged worldwide ">
            <a:extLst>
              <a:ext uri="{FF2B5EF4-FFF2-40B4-BE49-F238E27FC236}">
                <a16:creationId xmlns:a16="http://schemas.microsoft.com/office/drawing/2014/main" id="{5838E994-4D23-452D-9F02-7B01A0703F29}"/>
              </a:ext>
            </a:extLst>
          </p:cNvPr>
          <p:cNvSpPr txBox="1"/>
          <p:nvPr/>
        </p:nvSpPr>
        <p:spPr>
          <a:xfrm>
            <a:off x="924379"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Modernize business critical</a:t>
            </a:r>
            <a:r>
              <a:rPr kumimoji="0" lang="en-US" sz="1600" b="0" i="0" u="none" strike="noStrike" kern="1200" cap="none" spc="0" normalizeH="0" noProof="0">
                <a:ln>
                  <a:noFill/>
                </a:ln>
                <a:solidFill>
                  <a:srgbClr val="FFFFFF"/>
                </a:solidFill>
                <a:effectLst/>
                <a:uLnTx/>
                <a:uFillTx/>
                <a:latin typeface="Segoe UI"/>
                <a:ea typeface="+mn-ea"/>
                <a:cs typeface="Segoe UI Semibold" panose="020B0702040204020203" pitchFamily="34" charset="0"/>
              </a:rPr>
              <a:t> applications</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134" name="TextBox 133" descr="16% of employees are engaged worldwide ">
            <a:extLst>
              <a:ext uri="{FF2B5EF4-FFF2-40B4-BE49-F238E27FC236}">
                <a16:creationId xmlns:a16="http://schemas.microsoft.com/office/drawing/2014/main" id="{D39EE892-F8F2-40CC-B796-F9F0275888AC}"/>
              </a:ext>
            </a:extLst>
          </p:cNvPr>
          <p:cNvSpPr txBox="1"/>
          <p:nvPr/>
        </p:nvSpPr>
        <p:spPr>
          <a:xfrm>
            <a:off x="9220443" y="3710783"/>
            <a:ext cx="2011680" cy="787868"/>
          </a:xfrm>
          <a:prstGeom prst="rect">
            <a:avLst/>
          </a:prstGeom>
          <a:noFill/>
        </p:spPr>
        <p:txBody>
          <a:bodyPr wrap="square" lIns="0" tIns="146284" rIns="0" bIns="146284" rtlCol="0">
            <a:noAutofit/>
          </a:bodyPr>
          <a:lstStyle/>
          <a:p>
            <a:pPr marL="0" marR="0" lvl="0" indent="0" algn="ctr" defTabSz="896354" rtl="0" eaLnBrk="1" fontAlgn="auto" latinLnBrk="0" hangingPunct="1">
              <a:lnSpc>
                <a:spcPct val="100000"/>
              </a:lnSpc>
              <a:spcBef>
                <a:spcPts val="0"/>
              </a:spcBef>
              <a:spcAft>
                <a:spcPts val="57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Geo-distributed applications</a:t>
            </a:r>
            <a:endParaRPr kumimoji="0" lang="en-US" sz="1600" b="0" i="0" u="none" strike="noStrike" kern="1200" cap="none" spc="0" normalizeH="0" baseline="30000" noProof="0">
              <a:ln>
                <a:noFill/>
              </a:ln>
              <a:solidFill>
                <a:srgbClr val="FFFFFF"/>
              </a:solidFill>
              <a:effectLst/>
              <a:uLnTx/>
              <a:uFillTx/>
              <a:latin typeface="Segoe UI"/>
              <a:ea typeface="+mn-ea"/>
              <a:cs typeface="Segoe UI Semibold" panose="020B0702040204020203" pitchFamily="34" charset="0"/>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chemeClr val="bg1"/>
                </a:solidFill>
                <a:latin typeface="Segoe UI Light" panose="020B0502040204020203" pitchFamily="34" charset="0"/>
                <a:cs typeface="Segoe UI Light" panose="020B0502040204020203" pitchFamily="34" charset="0"/>
              </a:rPr>
              <a:t>Common cloud native scenarios</a:t>
            </a:r>
          </a:p>
        </p:txBody>
      </p:sp>
    </p:spTree>
    <p:extLst>
      <p:ext uri="{BB962C8B-B14F-4D97-AF65-F5344CB8AC3E}">
        <p14:creationId xmlns:p14="http://schemas.microsoft.com/office/powerpoint/2010/main" val="20663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wipe(up)">
                                      <p:cBhvr>
                                        <p:cTn id="7" dur="500"/>
                                        <p:tgtEl>
                                          <p:spTgt spid="11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wipe(up)">
                                      <p:cBhvr>
                                        <p:cTn id="10" dur="500"/>
                                        <p:tgtEl>
                                          <p:spTgt spid="119"/>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wipe(up)">
                                      <p:cBhvr>
                                        <p:cTn id="13" dur="500"/>
                                        <p:tgtEl>
                                          <p:spTgt spid="117"/>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wipe(down)">
                                      <p:cBhvr>
                                        <p:cTn id="16" dur="500"/>
                                        <p:tgtEl>
                                          <p:spTgt spid="12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22"/>
                                        </p:tgtEl>
                                        <p:attrNameLst>
                                          <p:attrName>style.visibility</p:attrName>
                                        </p:attrNameLst>
                                      </p:cBhvr>
                                      <p:to>
                                        <p:strVal val="visible"/>
                                      </p:to>
                                    </p:set>
                                    <p:animEffect transition="in" filter="wipe(down)">
                                      <p:cBhvr>
                                        <p:cTn id="19" dur="500"/>
                                        <p:tgtEl>
                                          <p:spTgt spid="122"/>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21"/>
                                        </p:tgtEl>
                                        <p:attrNameLst>
                                          <p:attrName>style.visibility</p:attrName>
                                        </p:attrNameLst>
                                      </p:cBhvr>
                                      <p:to>
                                        <p:strVal val="visible"/>
                                      </p:to>
                                    </p:set>
                                    <p:animEffect transition="in" filter="wipe(down)">
                                      <p:cBhvr>
                                        <p:cTn id="22" dur="500"/>
                                        <p:tgtEl>
                                          <p:spTgt spid="12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23"/>
                                        </p:tgtEl>
                                        <p:attrNameLst>
                                          <p:attrName>style.visibility</p:attrName>
                                        </p:attrNameLst>
                                      </p:cBhvr>
                                      <p:to>
                                        <p:strVal val="visible"/>
                                      </p:to>
                                    </p:set>
                                    <p:animEffect transition="in" filter="fade">
                                      <p:cBhvr>
                                        <p:cTn id="26" dur="500"/>
                                        <p:tgtEl>
                                          <p:spTgt spid="1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4"/>
                                        </p:tgtEl>
                                        <p:attrNameLst>
                                          <p:attrName>style.visibility</p:attrName>
                                        </p:attrNameLst>
                                      </p:cBhvr>
                                      <p:to>
                                        <p:strVal val="visible"/>
                                      </p:to>
                                    </p:set>
                                    <p:animEffect transition="in" filter="fade">
                                      <p:cBhvr>
                                        <p:cTn id="29" dur="500"/>
                                        <p:tgtEl>
                                          <p:spTgt spid="124"/>
                                        </p:tgtEl>
                                      </p:cBhvr>
                                    </p:animEffect>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125"/>
                                        </p:tgtEl>
                                        <p:attrNameLst>
                                          <p:attrName>style.visibility</p:attrName>
                                        </p:attrNameLst>
                                      </p:cBhvr>
                                      <p:to>
                                        <p:strVal val="visible"/>
                                      </p:to>
                                    </p:set>
                                    <p:anim calcmode="lin" valueType="num">
                                      <p:cBhvr>
                                        <p:cTn id="33" dur="500" fill="hold"/>
                                        <p:tgtEl>
                                          <p:spTgt spid="125"/>
                                        </p:tgtEl>
                                        <p:attrNameLst>
                                          <p:attrName>ppt_w</p:attrName>
                                        </p:attrNameLst>
                                      </p:cBhvr>
                                      <p:tavLst>
                                        <p:tav tm="0">
                                          <p:val>
                                            <p:fltVal val="0"/>
                                          </p:val>
                                        </p:tav>
                                        <p:tav tm="100000">
                                          <p:val>
                                            <p:strVal val="#ppt_w"/>
                                          </p:val>
                                        </p:tav>
                                      </p:tavLst>
                                    </p:anim>
                                    <p:anim calcmode="lin" valueType="num">
                                      <p:cBhvr>
                                        <p:cTn id="34" dur="500" fill="hold"/>
                                        <p:tgtEl>
                                          <p:spTgt spid="125"/>
                                        </p:tgtEl>
                                        <p:attrNameLst>
                                          <p:attrName>ppt_h</p:attrName>
                                        </p:attrNameLst>
                                      </p:cBhvr>
                                      <p:tavLst>
                                        <p:tav tm="0">
                                          <p:val>
                                            <p:fltVal val="0"/>
                                          </p:val>
                                        </p:tav>
                                        <p:tav tm="100000">
                                          <p:val>
                                            <p:strVal val="#ppt_h"/>
                                          </p:val>
                                        </p:tav>
                                      </p:tavLst>
                                    </p:anim>
                                    <p:animEffect transition="in" filter="fade">
                                      <p:cBhvr>
                                        <p:cTn id="35" dur="500"/>
                                        <p:tgtEl>
                                          <p:spTgt spid="125"/>
                                        </p:tgtEl>
                                      </p:cBhvr>
                                    </p:animEffect>
                                  </p:childTnLst>
                                </p:cTn>
                              </p:par>
                            </p:childTnLst>
                          </p:cTn>
                        </p:par>
                        <p:par>
                          <p:cTn id="36" fill="hold">
                            <p:stCondLst>
                              <p:cond delay="1500"/>
                            </p:stCondLst>
                            <p:childTnLst>
                              <p:par>
                                <p:cTn id="37" presetID="8" presetClass="emph" presetSubtype="0" fill="hold" nodeType="afterEffect">
                                  <p:stCondLst>
                                    <p:cond delay="0"/>
                                  </p:stCondLst>
                                  <p:childTnLst>
                                    <p:animRot by="21600000">
                                      <p:cBhvr>
                                        <p:cTn id="38" dur="750" fill="hold"/>
                                        <p:tgtEl>
                                          <p:spTgt spid="125"/>
                                        </p:tgtEl>
                                        <p:attrNameLst>
                                          <p:attrName>r</p:attrName>
                                        </p:attrNameLst>
                                      </p:cBhvr>
                                    </p:animRot>
                                  </p:childTnLst>
                                </p:cTn>
                              </p:par>
                              <p:par>
                                <p:cTn id="39" presetID="10" presetClass="entr" presetSubtype="0" fill="hold" grpId="0" nodeType="withEffect">
                                  <p:stCondLst>
                                    <p:cond delay="0"/>
                                  </p:stCondLst>
                                  <p:childTnLst>
                                    <p:set>
                                      <p:cBhvr>
                                        <p:cTn id="40" dur="1" fill="hold">
                                          <p:stCondLst>
                                            <p:cond delay="0"/>
                                          </p:stCondLst>
                                        </p:cTn>
                                        <p:tgtEl>
                                          <p:spTgt spid="132"/>
                                        </p:tgtEl>
                                        <p:attrNameLst>
                                          <p:attrName>style.visibility</p:attrName>
                                        </p:attrNameLst>
                                      </p:cBhvr>
                                      <p:to>
                                        <p:strVal val="visible"/>
                                      </p:to>
                                    </p:set>
                                    <p:animEffect transition="in" filter="fade">
                                      <p:cBhvr>
                                        <p:cTn id="41" dur="350"/>
                                        <p:tgtEl>
                                          <p:spTgt spid="132"/>
                                        </p:tgtEl>
                                      </p:cBhvr>
                                    </p:animEffect>
                                  </p:childTnLst>
                                </p:cTn>
                              </p:par>
                            </p:childTnLst>
                          </p:cTn>
                        </p:par>
                        <p:par>
                          <p:cTn id="42" fill="hold">
                            <p:stCondLst>
                              <p:cond delay="2250"/>
                            </p:stCondLst>
                            <p:childTnLst>
                              <p:par>
                                <p:cTn id="43" presetID="53" presetClass="entr" presetSubtype="16" fill="hold" grpId="0" nodeType="afterEffect">
                                  <p:stCondLst>
                                    <p:cond delay="0"/>
                                  </p:stCondLst>
                                  <p:childTnLst>
                                    <p:set>
                                      <p:cBhvr>
                                        <p:cTn id="44" dur="1" fill="hold">
                                          <p:stCondLst>
                                            <p:cond delay="0"/>
                                          </p:stCondLst>
                                        </p:cTn>
                                        <p:tgtEl>
                                          <p:spTgt spid="77"/>
                                        </p:tgtEl>
                                        <p:attrNameLst>
                                          <p:attrName>style.visibility</p:attrName>
                                        </p:attrNameLst>
                                      </p:cBhvr>
                                      <p:to>
                                        <p:strVal val="visible"/>
                                      </p:to>
                                    </p:set>
                                    <p:anim calcmode="lin" valueType="num">
                                      <p:cBhvr>
                                        <p:cTn id="45" dur="500" fill="hold"/>
                                        <p:tgtEl>
                                          <p:spTgt spid="77"/>
                                        </p:tgtEl>
                                        <p:attrNameLst>
                                          <p:attrName>ppt_w</p:attrName>
                                        </p:attrNameLst>
                                      </p:cBhvr>
                                      <p:tavLst>
                                        <p:tav tm="0">
                                          <p:val>
                                            <p:fltVal val="0"/>
                                          </p:val>
                                        </p:tav>
                                        <p:tav tm="100000">
                                          <p:val>
                                            <p:strVal val="#ppt_w"/>
                                          </p:val>
                                        </p:tav>
                                      </p:tavLst>
                                    </p:anim>
                                    <p:anim calcmode="lin" valueType="num">
                                      <p:cBhvr>
                                        <p:cTn id="46" dur="500" fill="hold"/>
                                        <p:tgtEl>
                                          <p:spTgt spid="77"/>
                                        </p:tgtEl>
                                        <p:attrNameLst>
                                          <p:attrName>ppt_h</p:attrName>
                                        </p:attrNameLst>
                                      </p:cBhvr>
                                      <p:tavLst>
                                        <p:tav tm="0">
                                          <p:val>
                                            <p:fltVal val="0"/>
                                          </p:val>
                                        </p:tav>
                                        <p:tav tm="100000">
                                          <p:val>
                                            <p:strVal val="#ppt_h"/>
                                          </p:val>
                                        </p:tav>
                                      </p:tavLst>
                                    </p:anim>
                                    <p:animEffect transition="in" filter="fade">
                                      <p:cBhvr>
                                        <p:cTn id="47" dur="500"/>
                                        <p:tgtEl>
                                          <p:spTgt spid="77"/>
                                        </p:tgtEl>
                                      </p:cBhvr>
                                    </p:animEffect>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childTnLst>
                          </p:cTn>
                        </p:par>
                        <p:par>
                          <p:cTn id="52" fill="hold">
                            <p:stCondLst>
                              <p:cond delay="3250"/>
                            </p:stCondLst>
                            <p:childTnLst>
                              <p:par>
                                <p:cTn id="53" presetID="53" presetClass="entr" presetSubtype="16" fill="hold" grpId="1" nodeType="afterEffect">
                                  <p:stCondLst>
                                    <p:cond delay="0"/>
                                  </p:stCondLst>
                                  <p:childTnLst>
                                    <p:set>
                                      <p:cBhvr>
                                        <p:cTn id="54" dur="1" fill="hold">
                                          <p:stCondLst>
                                            <p:cond delay="0"/>
                                          </p:stCondLst>
                                        </p:cTn>
                                        <p:tgtEl>
                                          <p:spTgt spid="78"/>
                                        </p:tgtEl>
                                        <p:attrNameLst>
                                          <p:attrName>style.visibility</p:attrName>
                                        </p:attrNameLst>
                                      </p:cBhvr>
                                      <p:to>
                                        <p:strVal val="visible"/>
                                      </p:to>
                                    </p:set>
                                    <p:anim calcmode="lin" valueType="num">
                                      <p:cBhvr>
                                        <p:cTn id="55" dur="500" fill="hold"/>
                                        <p:tgtEl>
                                          <p:spTgt spid="78"/>
                                        </p:tgtEl>
                                        <p:attrNameLst>
                                          <p:attrName>ppt_w</p:attrName>
                                        </p:attrNameLst>
                                      </p:cBhvr>
                                      <p:tavLst>
                                        <p:tav tm="0">
                                          <p:val>
                                            <p:fltVal val="0"/>
                                          </p:val>
                                        </p:tav>
                                        <p:tav tm="100000">
                                          <p:val>
                                            <p:strVal val="#ppt_w"/>
                                          </p:val>
                                        </p:tav>
                                      </p:tavLst>
                                    </p:anim>
                                    <p:anim calcmode="lin" valueType="num">
                                      <p:cBhvr>
                                        <p:cTn id="56" dur="500" fill="hold"/>
                                        <p:tgtEl>
                                          <p:spTgt spid="78"/>
                                        </p:tgtEl>
                                        <p:attrNameLst>
                                          <p:attrName>ppt_h</p:attrName>
                                        </p:attrNameLst>
                                      </p:cBhvr>
                                      <p:tavLst>
                                        <p:tav tm="0">
                                          <p:val>
                                            <p:fltVal val="0"/>
                                          </p:val>
                                        </p:tav>
                                        <p:tav tm="100000">
                                          <p:val>
                                            <p:strVal val="#ppt_h"/>
                                          </p:val>
                                        </p:tav>
                                      </p:tavLst>
                                    </p:anim>
                                    <p:animEffect transition="in" filter="fade">
                                      <p:cBhvr>
                                        <p:cTn id="57" dur="500"/>
                                        <p:tgtEl>
                                          <p:spTgt spid="78"/>
                                        </p:tgtEl>
                                      </p:cBhvr>
                                    </p:animEffect>
                                  </p:childTnLst>
                                </p:cTn>
                              </p:par>
                            </p:childTnLst>
                          </p:cTn>
                        </p:par>
                        <p:par>
                          <p:cTn id="58" fill="hold">
                            <p:stCondLst>
                              <p:cond delay="3750"/>
                            </p:stCondLst>
                            <p:childTnLst>
                              <p:par>
                                <p:cTn id="59" presetID="53" presetClass="entr" presetSubtype="16" fill="hold" nodeType="afterEffect">
                                  <p:stCondLst>
                                    <p:cond delay="0"/>
                                  </p:stCondLst>
                                  <p:childTnLst>
                                    <p:set>
                                      <p:cBhvr>
                                        <p:cTn id="60" dur="1" fill="hold">
                                          <p:stCondLst>
                                            <p:cond delay="0"/>
                                          </p:stCondLst>
                                        </p:cTn>
                                        <p:tgtEl>
                                          <p:spTgt spid="79"/>
                                        </p:tgtEl>
                                        <p:attrNameLst>
                                          <p:attrName>style.visibility</p:attrName>
                                        </p:attrNameLst>
                                      </p:cBhvr>
                                      <p:to>
                                        <p:strVal val="visible"/>
                                      </p:to>
                                    </p:set>
                                    <p:anim calcmode="lin" valueType="num">
                                      <p:cBhvr>
                                        <p:cTn id="61" dur="500" fill="hold"/>
                                        <p:tgtEl>
                                          <p:spTgt spid="79"/>
                                        </p:tgtEl>
                                        <p:attrNameLst>
                                          <p:attrName>ppt_w</p:attrName>
                                        </p:attrNameLst>
                                      </p:cBhvr>
                                      <p:tavLst>
                                        <p:tav tm="0">
                                          <p:val>
                                            <p:fltVal val="0"/>
                                          </p:val>
                                        </p:tav>
                                        <p:tav tm="100000">
                                          <p:val>
                                            <p:strVal val="#ppt_w"/>
                                          </p:val>
                                        </p:tav>
                                      </p:tavLst>
                                    </p:anim>
                                    <p:anim calcmode="lin" valueType="num">
                                      <p:cBhvr>
                                        <p:cTn id="62" dur="500" fill="hold"/>
                                        <p:tgtEl>
                                          <p:spTgt spid="79"/>
                                        </p:tgtEl>
                                        <p:attrNameLst>
                                          <p:attrName>ppt_h</p:attrName>
                                        </p:attrNameLst>
                                      </p:cBhvr>
                                      <p:tavLst>
                                        <p:tav tm="0">
                                          <p:val>
                                            <p:fltVal val="0"/>
                                          </p:val>
                                        </p:tav>
                                        <p:tav tm="100000">
                                          <p:val>
                                            <p:strVal val="#ppt_h"/>
                                          </p:val>
                                        </p:tav>
                                      </p:tavLst>
                                    </p:anim>
                                    <p:animEffect transition="in" filter="fade">
                                      <p:cBhvr>
                                        <p:cTn id="63" dur="500"/>
                                        <p:tgtEl>
                                          <p:spTgt spid="79"/>
                                        </p:tgtEl>
                                      </p:cBhvr>
                                    </p:animEffect>
                                  </p:childTnLst>
                                </p:cTn>
                              </p:par>
                              <p:par>
                                <p:cTn id="64" presetID="8" presetClass="emph" presetSubtype="0" fill="hold" grpId="0" nodeType="withEffect">
                                  <p:stCondLst>
                                    <p:cond delay="0"/>
                                  </p:stCondLst>
                                  <p:childTnLst>
                                    <p:animRot by="-21600000">
                                      <p:cBhvr>
                                        <p:cTn id="65" dur="750" fill="hold"/>
                                        <p:tgtEl>
                                          <p:spTgt spid="78"/>
                                        </p:tgtEl>
                                        <p:attrNameLst>
                                          <p:attrName>r</p:attrName>
                                        </p:attrNameLst>
                                      </p:cBhvr>
                                    </p:animRot>
                                  </p:childTnLst>
                                </p:cTn>
                              </p:par>
                              <p:par>
                                <p:cTn id="66" presetID="8" presetClass="emph" presetSubtype="0" fill="hold" nodeType="withEffect">
                                  <p:stCondLst>
                                    <p:cond delay="0"/>
                                  </p:stCondLst>
                                  <p:childTnLst>
                                    <p:animRot by="21600000">
                                      <p:cBhvr>
                                        <p:cTn id="67" dur="750" fill="hold"/>
                                        <p:tgtEl>
                                          <p:spTgt spid="79"/>
                                        </p:tgtEl>
                                        <p:attrNameLst>
                                          <p:attrName>r</p:attrName>
                                        </p:attrNameLst>
                                      </p:cBhvr>
                                    </p:animRot>
                                  </p:childTnLst>
                                </p:cTn>
                              </p:par>
                            </p:childTnLst>
                          </p:cTn>
                        </p:par>
                        <p:par>
                          <p:cTn id="68" fill="hold">
                            <p:stCondLst>
                              <p:cond delay="4500"/>
                            </p:stCondLst>
                            <p:childTnLst>
                              <p:par>
                                <p:cTn id="69" presetID="22" presetClass="entr" presetSubtype="1" fill="hold" grpId="0" nodeType="afterEffect">
                                  <p:stCondLst>
                                    <p:cond delay="0"/>
                                  </p:stCondLst>
                                  <p:childTnLst>
                                    <p:set>
                                      <p:cBhvr>
                                        <p:cTn id="70" dur="1" fill="hold">
                                          <p:stCondLst>
                                            <p:cond delay="0"/>
                                          </p:stCondLst>
                                        </p:cTn>
                                        <p:tgtEl>
                                          <p:spTgt spid="56"/>
                                        </p:tgtEl>
                                        <p:attrNameLst>
                                          <p:attrName>style.visibility</p:attrName>
                                        </p:attrNameLst>
                                      </p:cBhvr>
                                      <p:to>
                                        <p:strVal val="visible"/>
                                      </p:to>
                                    </p:set>
                                    <p:animEffect transition="in" filter="wipe(up)">
                                      <p:cBhvr>
                                        <p:cTn id="71" dur="500"/>
                                        <p:tgtEl>
                                          <p:spTgt spid="56"/>
                                        </p:tgtEl>
                                      </p:cBhvr>
                                    </p:animEffect>
                                  </p:childTnLst>
                                </p:cTn>
                              </p:par>
                              <p:par>
                                <p:cTn id="72" presetID="22" presetClass="entr" presetSubtype="8" fill="hold"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wipe(left)">
                                      <p:cBhvr>
                                        <p:cTn id="74" dur="500"/>
                                        <p:tgtEl>
                                          <p:spTgt spid="67"/>
                                        </p:tgtEl>
                                      </p:cBhvr>
                                    </p:animEffect>
                                  </p:childTnLst>
                                </p:cTn>
                              </p:par>
                              <p:par>
                                <p:cTn id="75" presetID="22" presetClass="entr" presetSubtype="2" fill="hold" nodeType="withEffect">
                                  <p:stCondLst>
                                    <p:cond delay="0"/>
                                  </p:stCondLst>
                                  <p:childTnLst>
                                    <p:set>
                                      <p:cBhvr>
                                        <p:cTn id="76" dur="1" fill="hold">
                                          <p:stCondLst>
                                            <p:cond delay="0"/>
                                          </p:stCondLst>
                                        </p:cTn>
                                        <p:tgtEl>
                                          <p:spTgt spid="57"/>
                                        </p:tgtEl>
                                        <p:attrNameLst>
                                          <p:attrName>style.visibility</p:attrName>
                                        </p:attrNameLst>
                                      </p:cBhvr>
                                      <p:to>
                                        <p:strVal val="visible"/>
                                      </p:to>
                                    </p:set>
                                    <p:animEffect transition="in" filter="wipe(right)">
                                      <p:cBhvr>
                                        <p:cTn id="77" dur="500"/>
                                        <p:tgtEl>
                                          <p:spTgt spid="57"/>
                                        </p:tgtEl>
                                      </p:cBhvr>
                                    </p:animEffect>
                                  </p:childTnLst>
                                </p:cTn>
                              </p:par>
                              <p:par>
                                <p:cTn id="78" presetID="22" presetClass="entr" presetSubtype="1" fill="hold" nodeType="with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wipe(up)">
                                      <p:cBhvr>
                                        <p:cTn id="80" dur="500"/>
                                        <p:tgtEl>
                                          <p:spTgt spid="64"/>
                                        </p:tgtEl>
                                      </p:cBhvr>
                                    </p:animEffect>
                                  </p:childTnLst>
                                </p:cTn>
                              </p:par>
                              <p:par>
                                <p:cTn id="81" presetID="22" presetClass="entr" presetSubtype="2"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animEffect transition="in" filter="wipe(right)">
                                      <p:cBhvr>
                                        <p:cTn id="83" dur="500"/>
                                        <p:tgtEl>
                                          <p:spTgt spid="61"/>
                                        </p:tgtEl>
                                      </p:cBhvr>
                                    </p:animEffect>
                                  </p:childTnLst>
                                </p:cTn>
                              </p:par>
                              <p:par>
                                <p:cTn id="84" presetID="22" presetClass="entr" presetSubtype="1" fill="hold" nodeType="with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wipe(up)">
                                      <p:cBhvr>
                                        <p:cTn id="86" dur="500"/>
                                        <p:tgtEl>
                                          <p:spTgt spid="52"/>
                                        </p:tgtEl>
                                      </p:cBhvr>
                                    </p:animEffect>
                                  </p:childTnLst>
                                </p:cTn>
                              </p:par>
                              <p:par>
                                <p:cTn id="87" presetID="22" presetClass="entr" presetSubtype="1"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wipe(up)">
                                      <p:cBhvr>
                                        <p:cTn id="89" dur="500"/>
                                        <p:tgtEl>
                                          <p:spTgt spid="60"/>
                                        </p:tgtEl>
                                      </p:cBhvr>
                                    </p:animEffect>
                                  </p:childTnLst>
                                </p:cTn>
                              </p:par>
                            </p:childTnLst>
                          </p:cTn>
                        </p:par>
                        <p:par>
                          <p:cTn id="90" fill="hold">
                            <p:stCondLst>
                              <p:cond delay="5000"/>
                            </p:stCondLst>
                            <p:childTnLst>
                              <p:par>
                                <p:cTn id="91" presetID="22" presetClass="entr" presetSubtype="2" fill="hold" grpId="0" nodeType="afterEffect">
                                  <p:stCondLst>
                                    <p:cond delay="0"/>
                                  </p:stCondLst>
                                  <p:childTnLst>
                                    <p:set>
                                      <p:cBhvr>
                                        <p:cTn id="92" dur="1" fill="hold">
                                          <p:stCondLst>
                                            <p:cond delay="0"/>
                                          </p:stCondLst>
                                        </p:cTn>
                                        <p:tgtEl>
                                          <p:spTgt spid="55"/>
                                        </p:tgtEl>
                                        <p:attrNameLst>
                                          <p:attrName>style.visibility</p:attrName>
                                        </p:attrNameLst>
                                      </p:cBhvr>
                                      <p:to>
                                        <p:strVal val="visible"/>
                                      </p:to>
                                    </p:set>
                                    <p:animEffect transition="in" filter="wipe(right)">
                                      <p:cBhvr>
                                        <p:cTn id="93" dur="500"/>
                                        <p:tgtEl>
                                          <p:spTgt spid="55"/>
                                        </p:tgtEl>
                                      </p:cBhvr>
                                    </p:animEffect>
                                  </p:childTnLst>
                                </p:cTn>
                              </p:par>
                              <p:par>
                                <p:cTn id="94" presetID="22" presetClass="entr" presetSubtype="1" fill="hold" nodeType="withEffect">
                                  <p:stCondLst>
                                    <p:cond delay="0"/>
                                  </p:stCondLst>
                                  <p:childTnLst>
                                    <p:set>
                                      <p:cBhvr>
                                        <p:cTn id="95" dur="1" fill="hold">
                                          <p:stCondLst>
                                            <p:cond delay="0"/>
                                          </p:stCondLst>
                                        </p:cTn>
                                        <p:tgtEl>
                                          <p:spTgt spid="70"/>
                                        </p:tgtEl>
                                        <p:attrNameLst>
                                          <p:attrName>style.visibility</p:attrName>
                                        </p:attrNameLst>
                                      </p:cBhvr>
                                      <p:to>
                                        <p:strVal val="visible"/>
                                      </p:to>
                                    </p:set>
                                    <p:animEffect transition="in" filter="wipe(up)">
                                      <p:cBhvr>
                                        <p:cTn id="96" dur="500"/>
                                        <p:tgtEl>
                                          <p:spTgt spid="70"/>
                                        </p:tgtEl>
                                      </p:cBhvr>
                                    </p:animEffect>
                                  </p:childTnLst>
                                </p:cTn>
                              </p:par>
                            </p:childTnLst>
                          </p:cTn>
                        </p:par>
                        <p:par>
                          <p:cTn id="97" fill="hold">
                            <p:stCondLst>
                              <p:cond delay="5500"/>
                            </p:stCondLst>
                            <p:childTnLst>
                              <p:par>
                                <p:cTn id="98" presetID="10" presetClass="entr" presetSubtype="0" fill="hold" grpId="0" nodeType="afterEffect">
                                  <p:stCondLst>
                                    <p:cond delay="0"/>
                                  </p:stCondLst>
                                  <p:childTnLst>
                                    <p:set>
                                      <p:cBhvr>
                                        <p:cTn id="99" dur="1" fill="hold">
                                          <p:stCondLst>
                                            <p:cond delay="0"/>
                                          </p:stCondLst>
                                        </p:cTn>
                                        <p:tgtEl>
                                          <p:spTgt spid="76"/>
                                        </p:tgtEl>
                                        <p:attrNameLst>
                                          <p:attrName>style.visibility</p:attrName>
                                        </p:attrNameLst>
                                      </p:cBhvr>
                                      <p:to>
                                        <p:strVal val="visible"/>
                                      </p:to>
                                    </p:set>
                                    <p:animEffect transition="in" filter="fade">
                                      <p:cBhvr>
                                        <p:cTn id="100" dur="500"/>
                                        <p:tgtEl>
                                          <p:spTgt spid="76"/>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131"/>
                                        </p:tgtEl>
                                        <p:attrNameLst>
                                          <p:attrName>style.visibility</p:attrName>
                                        </p:attrNameLst>
                                      </p:cBhvr>
                                      <p:to>
                                        <p:strVal val="visible"/>
                                      </p:to>
                                    </p:set>
                                    <p:animEffect transition="in" filter="fade">
                                      <p:cBhvr>
                                        <p:cTn id="103" dur="350"/>
                                        <p:tgtEl>
                                          <p:spTgt spid="131"/>
                                        </p:tgtEl>
                                      </p:cBhvr>
                                    </p:animEffect>
                                  </p:childTnLst>
                                </p:cTn>
                              </p:par>
                            </p:childTnLst>
                          </p:cTn>
                        </p:par>
                        <p:par>
                          <p:cTn id="104" fill="hold">
                            <p:stCondLst>
                              <p:cond delay="6000"/>
                            </p:stCondLst>
                            <p:childTnLst>
                              <p:par>
                                <p:cTn id="105" presetID="10" presetClass="entr" presetSubtype="0" fill="hold" nodeType="afterEffect">
                                  <p:stCondLst>
                                    <p:cond delay="0"/>
                                  </p:stCondLst>
                                  <p:childTnLst>
                                    <p:set>
                                      <p:cBhvr>
                                        <p:cTn id="106" dur="1" fill="hold">
                                          <p:stCondLst>
                                            <p:cond delay="0"/>
                                          </p:stCondLst>
                                        </p:cTn>
                                        <p:tgtEl>
                                          <p:spTgt spid="48"/>
                                        </p:tgtEl>
                                        <p:attrNameLst>
                                          <p:attrName>style.visibility</p:attrName>
                                        </p:attrNameLst>
                                      </p:cBhvr>
                                      <p:to>
                                        <p:strVal val="visible"/>
                                      </p:to>
                                    </p:set>
                                    <p:animEffect transition="in" filter="fade">
                                      <p:cBhvr>
                                        <p:cTn id="107" dur="350"/>
                                        <p:tgtEl>
                                          <p:spTgt spid="48"/>
                                        </p:tgtEl>
                                      </p:cBhvr>
                                    </p:animEffect>
                                  </p:childTnLst>
                                </p:cTn>
                              </p:par>
                            </p:childTnLst>
                          </p:cTn>
                        </p:par>
                        <p:par>
                          <p:cTn id="108" fill="hold">
                            <p:stCondLst>
                              <p:cond delay="6350"/>
                            </p:stCondLst>
                            <p:childTnLst>
                              <p:par>
                                <p:cTn id="109" presetID="22" presetClass="entr" presetSubtype="1" fill="hold" grpId="0" nodeType="after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wipe(up)">
                                      <p:cBhvr>
                                        <p:cTn id="111" dur="350"/>
                                        <p:tgtEl>
                                          <p:spTgt spid="22"/>
                                        </p:tgtEl>
                                      </p:cBhvr>
                                    </p:animEffect>
                                  </p:childTnLst>
                                </p:cTn>
                              </p:par>
                            </p:childTnLst>
                          </p:cTn>
                        </p:par>
                        <p:par>
                          <p:cTn id="112" fill="hold">
                            <p:stCondLst>
                              <p:cond delay="6700"/>
                            </p:stCondLst>
                            <p:childTnLst>
                              <p:par>
                                <p:cTn id="113" presetID="53" presetClass="entr" presetSubtype="16" fill="hold" grpId="0" nodeType="afterEffect">
                                  <p:stCondLst>
                                    <p:cond delay="0"/>
                                  </p:stCondLst>
                                  <p:childTnLst>
                                    <p:set>
                                      <p:cBhvr>
                                        <p:cTn id="114" dur="1" fill="hold">
                                          <p:stCondLst>
                                            <p:cond delay="0"/>
                                          </p:stCondLst>
                                        </p:cTn>
                                        <p:tgtEl>
                                          <p:spTgt spid="43"/>
                                        </p:tgtEl>
                                        <p:attrNameLst>
                                          <p:attrName>style.visibility</p:attrName>
                                        </p:attrNameLst>
                                      </p:cBhvr>
                                      <p:to>
                                        <p:strVal val="visible"/>
                                      </p:to>
                                    </p:set>
                                    <p:anim calcmode="lin" valueType="num">
                                      <p:cBhvr>
                                        <p:cTn id="115" dur="350" fill="hold"/>
                                        <p:tgtEl>
                                          <p:spTgt spid="43"/>
                                        </p:tgtEl>
                                        <p:attrNameLst>
                                          <p:attrName>ppt_w</p:attrName>
                                        </p:attrNameLst>
                                      </p:cBhvr>
                                      <p:tavLst>
                                        <p:tav tm="0">
                                          <p:val>
                                            <p:fltVal val="0"/>
                                          </p:val>
                                        </p:tav>
                                        <p:tav tm="100000">
                                          <p:val>
                                            <p:strVal val="#ppt_w"/>
                                          </p:val>
                                        </p:tav>
                                      </p:tavLst>
                                    </p:anim>
                                    <p:anim calcmode="lin" valueType="num">
                                      <p:cBhvr>
                                        <p:cTn id="116" dur="350" fill="hold"/>
                                        <p:tgtEl>
                                          <p:spTgt spid="43"/>
                                        </p:tgtEl>
                                        <p:attrNameLst>
                                          <p:attrName>ppt_h</p:attrName>
                                        </p:attrNameLst>
                                      </p:cBhvr>
                                      <p:tavLst>
                                        <p:tav tm="0">
                                          <p:val>
                                            <p:fltVal val="0"/>
                                          </p:val>
                                        </p:tav>
                                        <p:tav tm="100000">
                                          <p:val>
                                            <p:strVal val="#ppt_h"/>
                                          </p:val>
                                        </p:tav>
                                      </p:tavLst>
                                    </p:anim>
                                    <p:animEffect transition="in" filter="fade">
                                      <p:cBhvr>
                                        <p:cTn id="117" dur="350"/>
                                        <p:tgtEl>
                                          <p:spTgt spid="43"/>
                                        </p:tgtEl>
                                      </p:cBhvr>
                                    </p:animEffect>
                                  </p:childTnLst>
                                </p:cTn>
                              </p:par>
                            </p:childTnLst>
                          </p:cTn>
                        </p:par>
                        <p:par>
                          <p:cTn id="118" fill="hold">
                            <p:stCondLst>
                              <p:cond delay="7050"/>
                            </p:stCondLst>
                            <p:childTnLst>
                              <p:par>
                                <p:cTn id="119" presetID="22" presetClass="entr" presetSubtype="4" fill="hold" grpId="0" nodeType="afterEffect">
                                  <p:stCondLst>
                                    <p:cond delay="0"/>
                                  </p:stCondLst>
                                  <p:childTnLst>
                                    <p:set>
                                      <p:cBhvr>
                                        <p:cTn id="120" dur="1" fill="hold">
                                          <p:stCondLst>
                                            <p:cond delay="0"/>
                                          </p:stCondLst>
                                        </p:cTn>
                                        <p:tgtEl>
                                          <p:spTgt spid="23"/>
                                        </p:tgtEl>
                                        <p:attrNameLst>
                                          <p:attrName>style.visibility</p:attrName>
                                        </p:attrNameLst>
                                      </p:cBhvr>
                                      <p:to>
                                        <p:strVal val="visible"/>
                                      </p:to>
                                    </p:set>
                                    <p:animEffect transition="in" filter="wipe(down)">
                                      <p:cBhvr>
                                        <p:cTn id="121" dur="350"/>
                                        <p:tgtEl>
                                          <p:spTgt spid="2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25"/>
                                        </p:tgtEl>
                                        <p:attrNameLst>
                                          <p:attrName>style.visibility</p:attrName>
                                        </p:attrNameLst>
                                      </p:cBhvr>
                                      <p:to>
                                        <p:strVal val="visible"/>
                                      </p:to>
                                    </p:set>
                                    <p:animEffect transition="in" filter="wipe(down)">
                                      <p:cBhvr>
                                        <p:cTn id="124" dur="350"/>
                                        <p:tgtEl>
                                          <p:spTgt spid="25"/>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40"/>
                                        </p:tgtEl>
                                        <p:attrNameLst>
                                          <p:attrName>style.visibility</p:attrName>
                                        </p:attrNameLst>
                                      </p:cBhvr>
                                      <p:to>
                                        <p:strVal val="visible"/>
                                      </p:to>
                                    </p:set>
                                    <p:animEffect transition="in" filter="wipe(left)">
                                      <p:cBhvr>
                                        <p:cTn id="127" dur="350"/>
                                        <p:tgtEl>
                                          <p:spTgt spid="40"/>
                                        </p:tgtEl>
                                      </p:cBhvr>
                                    </p:animEffect>
                                  </p:childTnLst>
                                </p:cTn>
                              </p:par>
                            </p:childTnLst>
                          </p:cTn>
                        </p:par>
                        <p:par>
                          <p:cTn id="128" fill="hold">
                            <p:stCondLst>
                              <p:cond delay="7400"/>
                            </p:stCondLst>
                            <p:childTnLst>
                              <p:par>
                                <p:cTn id="129" presetID="53" presetClass="entr" presetSubtype="16" fill="hold" grpId="0" nodeType="afterEffect">
                                  <p:stCondLst>
                                    <p:cond delay="0"/>
                                  </p:stCondLst>
                                  <p:childTnLst>
                                    <p:set>
                                      <p:cBhvr>
                                        <p:cTn id="130" dur="1" fill="hold">
                                          <p:stCondLst>
                                            <p:cond delay="0"/>
                                          </p:stCondLst>
                                        </p:cTn>
                                        <p:tgtEl>
                                          <p:spTgt spid="44"/>
                                        </p:tgtEl>
                                        <p:attrNameLst>
                                          <p:attrName>style.visibility</p:attrName>
                                        </p:attrNameLst>
                                      </p:cBhvr>
                                      <p:to>
                                        <p:strVal val="visible"/>
                                      </p:to>
                                    </p:set>
                                    <p:anim calcmode="lin" valueType="num">
                                      <p:cBhvr>
                                        <p:cTn id="131" dur="350" fill="hold"/>
                                        <p:tgtEl>
                                          <p:spTgt spid="44"/>
                                        </p:tgtEl>
                                        <p:attrNameLst>
                                          <p:attrName>ppt_w</p:attrName>
                                        </p:attrNameLst>
                                      </p:cBhvr>
                                      <p:tavLst>
                                        <p:tav tm="0">
                                          <p:val>
                                            <p:fltVal val="0"/>
                                          </p:val>
                                        </p:tav>
                                        <p:tav tm="100000">
                                          <p:val>
                                            <p:strVal val="#ppt_w"/>
                                          </p:val>
                                        </p:tav>
                                      </p:tavLst>
                                    </p:anim>
                                    <p:anim calcmode="lin" valueType="num">
                                      <p:cBhvr>
                                        <p:cTn id="132" dur="350" fill="hold"/>
                                        <p:tgtEl>
                                          <p:spTgt spid="44"/>
                                        </p:tgtEl>
                                        <p:attrNameLst>
                                          <p:attrName>ppt_h</p:attrName>
                                        </p:attrNameLst>
                                      </p:cBhvr>
                                      <p:tavLst>
                                        <p:tav tm="0">
                                          <p:val>
                                            <p:fltVal val="0"/>
                                          </p:val>
                                        </p:tav>
                                        <p:tav tm="100000">
                                          <p:val>
                                            <p:strVal val="#ppt_h"/>
                                          </p:val>
                                        </p:tav>
                                      </p:tavLst>
                                    </p:anim>
                                    <p:animEffect transition="in" filter="fade">
                                      <p:cBhvr>
                                        <p:cTn id="133" dur="350"/>
                                        <p:tgtEl>
                                          <p:spTgt spid="44"/>
                                        </p:tgtEl>
                                      </p:cBhvr>
                                    </p:animEffect>
                                  </p:childTnLst>
                                </p:cTn>
                              </p:par>
                              <p:par>
                                <p:cTn id="134" presetID="53" presetClass="entr" presetSubtype="16" fill="hold" grpId="0" nodeType="withEffect">
                                  <p:stCondLst>
                                    <p:cond delay="0"/>
                                  </p:stCondLst>
                                  <p:childTnLst>
                                    <p:set>
                                      <p:cBhvr>
                                        <p:cTn id="135" dur="1" fill="hold">
                                          <p:stCondLst>
                                            <p:cond delay="0"/>
                                          </p:stCondLst>
                                        </p:cTn>
                                        <p:tgtEl>
                                          <p:spTgt spid="47"/>
                                        </p:tgtEl>
                                        <p:attrNameLst>
                                          <p:attrName>style.visibility</p:attrName>
                                        </p:attrNameLst>
                                      </p:cBhvr>
                                      <p:to>
                                        <p:strVal val="visible"/>
                                      </p:to>
                                    </p:set>
                                    <p:anim calcmode="lin" valueType="num">
                                      <p:cBhvr>
                                        <p:cTn id="136" dur="350" fill="hold"/>
                                        <p:tgtEl>
                                          <p:spTgt spid="47"/>
                                        </p:tgtEl>
                                        <p:attrNameLst>
                                          <p:attrName>ppt_w</p:attrName>
                                        </p:attrNameLst>
                                      </p:cBhvr>
                                      <p:tavLst>
                                        <p:tav tm="0">
                                          <p:val>
                                            <p:fltVal val="0"/>
                                          </p:val>
                                        </p:tav>
                                        <p:tav tm="100000">
                                          <p:val>
                                            <p:strVal val="#ppt_w"/>
                                          </p:val>
                                        </p:tav>
                                      </p:tavLst>
                                    </p:anim>
                                    <p:anim calcmode="lin" valueType="num">
                                      <p:cBhvr>
                                        <p:cTn id="137" dur="350" fill="hold"/>
                                        <p:tgtEl>
                                          <p:spTgt spid="47"/>
                                        </p:tgtEl>
                                        <p:attrNameLst>
                                          <p:attrName>ppt_h</p:attrName>
                                        </p:attrNameLst>
                                      </p:cBhvr>
                                      <p:tavLst>
                                        <p:tav tm="0">
                                          <p:val>
                                            <p:fltVal val="0"/>
                                          </p:val>
                                        </p:tav>
                                        <p:tav tm="100000">
                                          <p:val>
                                            <p:strVal val="#ppt_h"/>
                                          </p:val>
                                        </p:tav>
                                      </p:tavLst>
                                    </p:anim>
                                    <p:animEffect transition="in" filter="fade">
                                      <p:cBhvr>
                                        <p:cTn id="138" dur="350"/>
                                        <p:tgtEl>
                                          <p:spTgt spid="47"/>
                                        </p:tgtEl>
                                      </p:cBhvr>
                                    </p:animEffect>
                                  </p:childTnLst>
                                </p:cTn>
                              </p:par>
                              <p:par>
                                <p:cTn id="139" presetID="22" presetClass="entr" presetSubtype="8" fill="hold" grpId="0" nodeType="with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wipe(left)">
                                      <p:cBhvr>
                                        <p:cTn id="141" dur="350"/>
                                        <p:tgtEl>
                                          <p:spTgt spid="24"/>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27"/>
                                        </p:tgtEl>
                                        <p:attrNameLst>
                                          <p:attrName>style.visibility</p:attrName>
                                        </p:attrNameLst>
                                      </p:cBhvr>
                                      <p:to>
                                        <p:strVal val="visible"/>
                                      </p:to>
                                    </p:set>
                                    <p:animEffect transition="in" filter="wipe(down)">
                                      <p:cBhvr>
                                        <p:cTn id="144" dur="350"/>
                                        <p:tgtEl>
                                          <p:spTgt spid="27"/>
                                        </p:tgtEl>
                                      </p:cBhvr>
                                    </p:animEffect>
                                  </p:childTnLst>
                                </p:cTn>
                              </p:par>
                              <p:par>
                                <p:cTn id="145" presetID="53" presetClass="entr" presetSubtype="16" fill="hold" grpId="0" nodeType="withEffect">
                                  <p:stCondLst>
                                    <p:cond delay="0"/>
                                  </p:stCondLst>
                                  <p:childTnLst>
                                    <p:set>
                                      <p:cBhvr>
                                        <p:cTn id="146" dur="1" fill="hold">
                                          <p:stCondLst>
                                            <p:cond delay="0"/>
                                          </p:stCondLst>
                                        </p:cTn>
                                        <p:tgtEl>
                                          <p:spTgt spid="46"/>
                                        </p:tgtEl>
                                        <p:attrNameLst>
                                          <p:attrName>style.visibility</p:attrName>
                                        </p:attrNameLst>
                                      </p:cBhvr>
                                      <p:to>
                                        <p:strVal val="visible"/>
                                      </p:to>
                                    </p:set>
                                    <p:anim calcmode="lin" valueType="num">
                                      <p:cBhvr>
                                        <p:cTn id="147" dur="350" fill="hold"/>
                                        <p:tgtEl>
                                          <p:spTgt spid="46"/>
                                        </p:tgtEl>
                                        <p:attrNameLst>
                                          <p:attrName>ppt_w</p:attrName>
                                        </p:attrNameLst>
                                      </p:cBhvr>
                                      <p:tavLst>
                                        <p:tav tm="0">
                                          <p:val>
                                            <p:fltVal val="0"/>
                                          </p:val>
                                        </p:tav>
                                        <p:tav tm="100000">
                                          <p:val>
                                            <p:strVal val="#ppt_w"/>
                                          </p:val>
                                        </p:tav>
                                      </p:tavLst>
                                    </p:anim>
                                    <p:anim calcmode="lin" valueType="num">
                                      <p:cBhvr>
                                        <p:cTn id="148" dur="350" fill="hold"/>
                                        <p:tgtEl>
                                          <p:spTgt spid="46"/>
                                        </p:tgtEl>
                                        <p:attrNameLst>
                                          <p:attrName>ppt_h</p:attrName>
                                        </p:attrNameLst>
                                      </p:cBhvr>
                                      <p:tavLst>
                                        <p:tav tm="0">
                                          <p:val>
                                            <p:fltVal val="0"/>
                                          </p:val>
                                        </p:tav>
                                        <p:tav tm="100000">
                                          <p:val>
                                            <p:strVal val="#ppt_h"/>
                                          </p:val>
                                        </p:tav>
                                      </p:tavLst>
                                    </p:anim>
                                    <p:animEffect transition="in" filter="fade">
                                      <p:cBhvr>
                                        <p:cTn id="149" dur="350"/>
                                        <p:tgtEl>
                                          <p:spTgt spid="46"/>
                                        </p:tgtEl>
                                      </p:cBhvr>
                                    </p:animEffect>
                                  </p:childTnLst>
                                </p:cTn>
                              </p:par>
                              <p:par>
                                <p:cTn id="150" presetID="53" presetClass="entr" presetSubtype="16"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 calcmode="lin" valueType="num">
                                      <p:cBhvr>
                                        <p:cTn id="152" dur="350" fill="hold"/>
                                        <p:tgtEl>
                                          <p:spTgt spid="41"/>
                                        </p:tgtEl>
                                        <p:attrNameLst>
                                          <p:attrName>ppt_w</p:attrName>
                                        </p:attrNameLst>
                                      </p:cBhvr>
                                      <p:tavLst>
                                        <p:tav tm="0">
                                          <p:val>
                                            <p:fltVal val="0"/>
                                          </p:val>
                                        </p:tav>
                                        <p:tav tm="100000">
                                          <p:val>
                                            <p:strVal val="#ppt_w"/>
                                          </p:val>
                                        </p:tav>
                                      </p:tavLst>
                                    </p:anim>
                                    <p:anim calcmode="lin" valueType="num">
                                      <p:cBhvr>
                                        <p:cTn id="153" dur="350" fill="hold"/>
                                        <p:tgtEl>
                                          <p:spTgt spid="41"/>
                                        </p:tgtEl>
                                        <p:attrNameLst>
                                          <p:attrName>ppt_h</p:attrName>
                                        </p:attrNameLst>
                                      </p:cBhvr>
                                      <p:tavLst>
                                        <p:tav tm="0">
                                          <p:val>
                                            <p:fltVal val="0"/>
                                          </p:val>
                                        </p:tav>
                                        <p:tav tm="100000">
                                          <p:val>
                                            <p:strVal val="#ppt_h"/>
                                          </p:val>
                                        </p:tav>
                                      </p:tavLst>
                                    </p:anim>
                                    <p:animEffect transition="in" filter="fade">
                                      <p:cBhvr>
                                        <p:cTn id="154" dur="350"/>
                                        <p:tgtEl>
                                          <p:spTgt spid="41"/>
                                        </p:tgtEl>
                                      </p:cBhvr>
                                    </p:animEffect>
                                  </p:childTnLst>
                                </p:cTn>
                              </p:par>
                              <p:par>
                                <p:cTn id="155" presetID="22" presetClass="entr" presetSubtype="4" fill="hold" grpId="0" nodeType="withEffect">
                                  <p:stCondLst>
                                    <p:cond delay="0"/>
                                  </p:stCondLst>
                                  <p:childTnLst>
                                    <p:set>
                                      <p:cBhvr>
                                        <p:cTn id="156" dur="1" fill="hold">
                                          <p:stCondLst>
                                            <p:cond delay="0"/>
                                          </p:stCondLst>
                                        </p:cTn>
                                        <p:tgtEl>
                                          <p:spTgt spid="34"/>
                                        </p:tgtEl>
                                        <p:attrNameLst>
                                          <p:attrName>style.visibility</p:attrName>
                                        </p:attrNameLst>
                                      </p:cBhvr>
                                      <p:to>
                                        <p:strVal val="visible"/>
                                      </p:to>
                                    </p:set>
                                    <p:animEffect transition="in" filter="wipe(down)">
                                      <p:cBhvr>
                                        <p:cTn id="157" dur="350"/>
                                        <p:tgtEl>
                                          <p:spTgt spid="34"/>
                                        </p:tgtEl>
                                      </p:cBhvr>
                                    </p:animEffect>
                                  </p:childTnLst>
                                </p:cTn>
                              </p:par>
                              <p:par>
                                <p:cTn id="158" presetID="22" presetClass="entr" presetSubtype="1"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Effect transition="in" filter="wipe(up)">
                                      <p:cBhvr>
                                        <p:cTn id="160" dur="350"/>
                                        <p:tgtEl>
                                          <p:spTgt spid="29"/>
                                        </p:tgtEl>
                                      </p:cBhvr>
                                    </p:animEffect>
                                  </p:childTnLst>
                                </p:cTn>
                              </p:par>
                            </p:childTnLst>
                          </p:cTn>
                        </p:par>
                        <p:par>
                          <p:cTn id="161" fill="hold">
                            <p:stCondLst>
                              <p:cond delay="7750"/>
                            </p:stCondLst>
                            <p:childTnLst>
                              <p:par>
                                <p:cTn id="162" presetID="10" presetClass="entr" presetSubtype="0" fill="hold" grpId="0" nodeType="afterEffect">
                                  <p:stCondLst>
                                    <p:cond delay="0"/>
                                  </p:stCondLst>
                                  <p:childTnLst>
                                    <p:set>
                                      <p:cBhvr>
                                        <p:cTn id="163" dur="1" fill="hold">
                                          <p:stCondLst>
                                            <p:cond delay="0"/>
                                          </p:stCondLst>
                                        </p:cTn>
                                        <p:tgtEl>
                                          <p:spTgt spid="42"/>
                                        </p:tgtEl>
                                        <p:attrNameLst>
                                          <p:attrName>style.visibility</p:attrName>
                                        </p:attrNameLst>
                                      </p:cBhvr>
                                      <p:to>
                                        <p:strVal val="visible"/>
                                      </p:to>
                                    </p:set>
                                    <p:animEffect transition="in" filter="fade">
                                      <p:cBhvr>
                                        <p:cTn id="164" dur="350"/>
                                        <p:tgtEl>
                                          <p:spTgt spid="42"/>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28"/>
                                        </p:tgtEl>
                                        <p:attrNameLst>
                                          <p:attrName>style.visibility</p:attrName>
                                        </p:attrNameLst>
                                      </p:cBhvr>
                                      <p:to>
                                        <p:strVal val="visible"/>
                                      </p:to>
                                    </p:set>
                                    <p:animEffect transition="in" filter="fade">
                                      <p:cBhvr>
                                        <p:cTn id="167" dur="350"/>
                                        <p:tgtEl>
                                          <p:spTgt spid="128"/>
                                        </p:tgtEl>
                                      </p:cBhvr>
                                    </p:animEffect>
                                  </p:childTnLst>
                                </p:cTn>
                              </p:par>
                            </p:childTnLst>
                          </p:cTn>
                        </p:par>
                        <p:par>
                          <p:cTn id="168" fill="hold">
                            <p:stCondLst>
                              <p:cond delay="8100"/>
                            </p:stCondLst>
                            <p:childTnLst>
                              <p:par>
                                <p:cTn id="169" presetID="53" presetClass="entr" presetSubtype="16" fill="hold" grpId="0" nodeType="afterEffect">
                                  <p:stCondLst>
                                    <p:cond delay="0"/>
                                  </p:stCondLst>
                                  <p:childTnLst>
                                    <p:set>
                                      <p:cBhvr>
                                        <p:cTn id="170" dur="1" fill="hold">
                                          <p:stCondLst>
                                            <p:cond delay="0"/>
                                          </p:stCondLst>
                                        </p:cTn>
                                        <p:tgtEl>
                                          <p:spTgt spid="101"/>
                                        </p:tgtEl>
                                        <p:attrNameLst>
                                          <p:attrName>style.visibility</p:attrName>
                                        </p:attrNameLst>
                                      </p:cBhvr>
                                      <p:to>
                                        <p:strVal val="visible"/>
                                      </p:to>
                                    </p:set>
                                    <p:anim calcmode="lin" valueType="num">
                                      <p:cBhvr>
                                        <p:cTn id="171" dur="500" fill="hold"/>
                                        <p:tgtEl>
                                          <p:spTgt spid="101"/>
                                        </p:tgtEl>
                                        <p:attrNameLst>
                                          <p:attrName>ppt_w</p:attrName>
                                        </p:attrNameLst>
                                      </p:cBhvr>
                                      <p:tavLst>
                                        <p:tav tm="0">
                                          <p:val>
                                            <p:fltVal val="0"/>
                                          </p:val>
                                        </p:tav>
                                        <p:tav tm="100000">
                                          <p:val>
                                            <p:strVal val="#ppt_w"/>
                                          </p:val>
                                        </p:tav>
                                      </p:tavLst>
                                    </p:anim>
                                    <p:anim calcmode="lin" valueType="num">
                                      <p:cBhvr>
                                        <p:cTn id="172" dur="500" fill="hold"/>
                                        <p:tgtEl>
                                          <p:spTgt spid="101"/>
                                        </p:tgtEl>
                                        <p:attrNameLst>
                                          <p:attrName>ppt_h</p:attrName>
                                        </p:attrNameLst>
                                      </p:cBhvr>
                                      <p:tavLst>
                                        <p:tav tm="0">
                                          <p:val>
                                            <p:fltVal val="0"/>
                                          </p:val>
                                        </p:tav>
                                        <p:tav tm="100000">
                                          <p:val>
                                            <p:strVal val="#ppt_h"/>
                                          </p:val>
                                        </p:tav>
                                      </p:tavLst>
                                    </p:anim>
                                    <p:animEffect transition="in" filter="fade">
                                      <p:cBhvr>
                                        <p:cTn id="173" dur="500"/>
                                        <p:tgtEl>
                                          <p:spTgt spid="101"/>
                                        </p:tgtEl>
                                      </p:cBhvr>
                                    </p:animEffect>
                                  </p:childTnLst>
                                </p:cTn>
                              </p:par>
                            </p:childTnLst>
                          </p:cTn>
                        </p:par>
                        <p:par>
                          <p:cTn id="174" fill="hold">
                            <p:stCondLst>
                              <p:cond delay="8600"/>
                            </p:stCondLst>
                            <p:childTnLst>
                              <p:par>
                                <p:cTn id="175" presetID="10" presetClass="entr" presetSubtype="0" fill="hold" grpId="0" nodeType="afterEffect">
                                  <p:stCondLst>
                                    <p:cond delay="0"/>
                                  </p:stCondLst>
                                  <p:childTnLst>
                                    <p:set>
                                      <p:cBhvr>
                                        <p:cTn id="176" dur="1" fill="hold">
                                          <p:stCondLst>
                                            <p:cond delay="0"/>
                                          </p:stCondLst>
                                        </p:cTn>
                                        <p:tgtEl>
                                          <p:spTgt spid="102"/>
                                        </p:tgtEl>
                                        <p:attrNameLst>
                                          <p:attrName>style.visibility</p:attrName>
                                        </p:attrNameLst>
                                      </p:cBhvr>
                                      <p:to>
                                        <p:strVal val="visible"/>
                                      </p:to>
                                    </p:set>
                                    <p:animEffect transition="in" filter="fade">
                                      <p:cBhvr>
                                        <p:cTn id="177" dur="500"/>
                                        <p:tgtEl>
                                          <p:spTgt spid="102"/>
                                        </p:tgtEl>
                                      </p:cBhvr>
                                    </p:animEffect>
                                  </p:childTnLst>
                                </p:cTn>
                              </p:par>
                            </p:childTnLst>
                          </p:cTn>
                        </p:par>
                        <p:par>
                          <p:cTn id="178" fill="hold">
                            <p:stCondLst>
                              <p:cond delay="9100"/>
                            </p:stCondLst>
                            <p:childTnLst>
                              <p:par>
                                <p:cTn id="179" presetID="14" presetClass="entr" presetSubtype="10" fill="hold" nodeType="afterEffect">
                                  <p:stCondLst>
                                    <p:cond delay="0"/>
                                  </p:stCondLst>
                                  <p:childTnLst>
                                    <p:set>
                                      <p:cBhvr>
                                        <p:cTn id="180" dur="1" fill="hold">
                                          <p:stCondLst>
                                            <p:cond delay="0"/>
                                          </p:stCondLst>
                                        </p:cTn>
                                        <p:tgtEl>
                                          <p:spTgt spid="103"/>
                                        </p:tgtEl>
                                        <p:attrNameLst>
                                          <p:attrName>style.visibility</p:attrName>
                                        </p:attrNameLst>
                                      </p:cBhvr>
                                      <p:to>
                                        <p:strVal val="visible"/>
                                      </p:to>
                                    </p:set>
                                    <p:animEffect transition="in" filter="randombar(horizontal)">
                                      <p:cBhvr>
                                        <p:cTn id="181" dur="500"/>
                                        <p:tgtEl>
                                          <p:spTgt spid="103"/>
                                        </p:tgtEl>
                                      </p:cBhvr>
                                    </p:animEffect>
                                  </p:childTnLst>
                                </p:cTn>
                              </p:par>
                            </p:childTnLst>
                          </p:cTn>
                        </p:par>
                        <p:par>
                          <p:cTn id="182" fill="hold">
                            <p:stCondLst>
                              <p:cond delay="9600"/>
                            </p:stCondLst>
                            <p:childTnLst>
                              <p:par>
                                <p:cTn id="183" presetID="22" presetClass="entr" presetSubtype="1" fill="hold" grpId="0" nodeType="afterEffect">
                                  <p:stCondLst>
                                    <p:cond delay="0"/>
                                  </p:stCondLst>
                                  <p:childTnLst>
                                    <p:set>
                                      <p:cBhvr>
                                        <p:cTn id="184" dur="1" fill="hold">
                                          <p:stCondLst>
                                            <p:cond delay="0"/>
                                          </p:stCondLst>
                                        </p:cTn>
                                        <p:tgtEl>
                                          <p:spTgt spid="98"/>
                                        </p:tgtEl>
                                        <p:attrNameLst>
                                          <p:attrName>style.visibility</p:attrName>
                                        </p:attrNameLst>
                                      </p:cBhvr>
                                      <p:to>
                                        <p:strVal val="visible"/>
                                      </p:to>
                                    </p:set>
                                    <p:animEffect transition="in" filter="wipe(up)">
                                      <p:cBhvr>
                                        <p:cTn id="185" dur="500"/>
                                        <p:tgtEl>
                                          <p:spTgt spid="98"/>
                                        </p:tgtEl>
                                      </p:cBhvr>
                                    </p:animEffect>
                                  </p:childTnLst>
                                </p:cTn>
                              </p:par>
                              <p:par>
                                <p:cTn id="186" presetID="22" presetClass="entr" presetSubtype="1" fill="hold" grpId="0" nodeType="withEffect">
                                  <p:stCondLst>
                                    <p:cond delay="0"/>
                                  </p:stCondLst>
                                  <p:childTnLst>
                                    <p:set>
                                      <p:cBhvr>
                                        <p:cTn id="187" dur="1" fill="hold">
                                          <p:stCondLst>
                                            <p:cond delay="0"/>
                                          </p:stCondLst>
                                        </p:cTn>
                                        <p:tgtEl>
                                          <p:spTgt spid="100"/>
                                        </p:tgtEl>
                                        <p:attrNameLst>
                                          <p:attrName>style.visibility</p:attrName>
                                        </p:attrNameLst>
                                      </p:cBhvr>
                                      <p:to>
                                        <p:strVal val="visible"/>
                                      </p:to>
                                    </p:set>
                                    <p:animEffect transition="in" filter="wipe(up)">
                                      <p:cBhvr>
                                        <p:cTn id="188" dur="500"/>
                                        <p:tgtEl>
                                          <p:spTgt spid="100"/>
                                        </p:tgtEl>
                                      </p:cBhvr>
                                    </p:animEffect>
                                  </p:childTnLst>
                                </p:cTn>
                              </p:par>
                              <p:par>
                                <p:cTn id="189" presetID="22" presetClass="entr" presetSubtype="1" fill="hold" grpId="0" nodeType="withEffect">
                                  <p:stCondLst>
                                    <p:cond delay="0"/>
                                  </p:stCondLst>
                                  <p:childTnLst>
                                    <p:set>
                                      <p:cBhvr>
                                        <p:cTn id="190" dur="1" fill="hold">
                                          <p:stCondLst>
                                            <p:cond delay="0"/>
                                          </p:stCondLst>
                                        </p:cTn>
                                        <p:tgtEl>
                                          <p:spTgt spid="99"/>
                                        </p:tgtEl>
                                        <p:attrNameLst>
                                          <p:attrName>style.visibility</p:attrName>
                                        </p:attrNameLst>
                                      </p:cBhvr>
                                      <p:to>
                                        <p:strVal val="visible"/>
                                      </p:to>
                                    </p:set>
                                    <p:animEffect transition="in" filter="wipe(up)">
                                      <p:cBhvr>
                                        <p:cTn id="191" dur="500"/>
                                        <p:tgtEl>
                                          <p:spTgt spid="99"/>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34"/>
                                        </p:tgtEl>
                                        <p:attrNameLst>
                                          <p:attrName>style.visibility</p:attrName>
                                        </p:attrNameLst>
                                      </p:cBhvr>
                                      <p:to>
                                        <p:strVal val="visible"/>
                                      </p:to>
                                    </p:set>
                                    <p:animEffect transition="in" filter="fade">
                                      <p:cBhvr>
                                        <p:cTn id="194" dur="35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9" grpId="0" animBg="1"/>
      <p:bldP spid="34" grpId="0" animBg="1"/>
      <p:bldP spid="40" grpId="0" animBg="1"/>
      <p:bldP spid="41" grpId="0" animBg="1"/>
      <p:bldP spid="42" grpId="0" animBg="1"/>
      <p:bldP spid="43" grpId="0" animBg="1"/>
      <p:bldP spid="44" grpId="0" animBg="1"/>
      <p:bldP spid="46" grpId="0" animBg="1"/>
      <p:bldP spid="47" grpId="0" animBg="1"/>
      <p:bldP spid="55" grpId="0" animBg="1"/>
      <p:bldP spid="56" grpId="0" animBg="1"/>
      <p:bldP spid="60" grpId="0" animBg="1"/>
      <p:bldP spid="76" grpId="0" animBg="1"/>
      <p:bldP spid="77" grpId="0" animBg="1"/>
      <p:bldP spid="78" grpId="0" animBg="1"/>
      <p:bldP spid="78" grpId="1" animBg="1"/>
      <p:bldP spid="98" grpId="0" animBg="1"/>
      <p:bldP spid="99" grpId="0" animBg="1"/>
      <p:bldP spid="100" grpId="0" animBg="1"/>
      <p:bldP spid="101" grpId="0" animBg="1"/>
      <p:bldP spid="102" grpId="0" animBg="1"/>
      <p:bldP spid="117" grpId="0" animBg="1"/>
      <p:bldP spid="118" grpId="0" animBg="1"/>
      <p:bldP spid="119" grpId="0" animBg="1"/>
      <p:bldP spid="120" grpId="0" animBg="1"/>
      <p:bldP spid="121" grpId="0" animBg="1"/>
      <p:bldP spid="122" grpId="0" animBg="1"/>
      <p:bldP spid="123" grpId="0" animBg="1"/>
      <p:bldP spid="124" grpId="0" animBg="1"/>
      <p:bldP spid="128" grpId="0"/>
      <p:bldP spid="131" grpId="0"/>
      <p:bldP spid="132" grpId="0"/>
      <p:bldP spid="13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Handle spikes in</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demand with ease</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ECF6216-6920-4B5B-8F85-742BEA867E55}"/>
              </a:ext>
            </a:extLst>
          </p:cNvPr>
          <p:cNvSpPr/>
          <p:nvPr/>
        </p:nvSpPr>
        <p:spPr>
          <a:xfrm>
            <a:off x="455995" y="1585867"/>
            <a:ext cx="3510638" cy="3262432"/>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Offer customers fast and reliable service quality during seasonal and other high-traffic demand periods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Instant, elastic scaling handles traffic and sales bursts without managing infrastructures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Low-latency data access from anywhere in the world for fast, robust user experiences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 availability across multiple data centers</a:t>
            </a:r>
          </a:p>
        </p:txBody>
      </p:sp>
      <p:pic>
        <p:nvPicPr>
          <p:cNvPr id="95" name="Picture 94">
            <a:extLst>
              <a:ext uri="{FF2B5EF4-FFF2-40B4-BE49-F238E27FC236}">
                <a16:creationId xmlns:a16="http://schemas.microsoft.com/office/drawing/2014/main" id="{CB2ABBC7-FFA8-4884-AE45-0A28B36269F9}"/>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36181" y="6377766"/>
            <a:ext cx="978963" cy="320389"/>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https://vignette.wikia.nocookie.net/logopedia/images/3/3c/Jet_logo.svg/revision/latest/scale-to-width-down/640?cb=20151210230924">
            <a:extLst>
              <a:ext uri="{FF2B5EF4-FFF2-40B4-BE49-F238E27FC236}">
                <a16:creationId xmlns:a16="http://schemas.microsoft.com/office/drawing/2014/main" id="{C1B6769C-AB2A-4D05-9DC3-02DC5FAD952D}"/>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431990" y="6412494"/>
            <a:ext cx="612964" cy="25093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almart logo png">
            <a:extLst>
              <a:ext uri="{FF2B5EF4-FFF2-40B4-BE49-F238E27FC236}">
                <a16:creationId xmlns:a16="http://schemas.microsoft.com/office/drawing/2014/main" id="{A6F70C8A-1488-4DA9-921D-FCE9AC6D72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6601" y="6351921"/>
            <a:ext cx="1413933" cy="372078"/>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CF696F0D-79B6-4B53-B810-B2DC5AA1AAD3}"/>
              </a:ext>
            </a:extLst>
          </p:cNvPr>
          <p:cNvGrpSpPr/>
          <p:nvPr/>
        </p:nvGrpSpPr>
        <p:grpSpPr>
          <a:xfrm>
            <a:off x="4850050" y="931052"/>
            <a:ext cx="6354099" cy="3519872"/>
            <a:chOff x="4850050" y="931052"/>
            <a:chExt cx="6354099" cy="3519872"/>
          </a:xfrm>
        </p:grpSpPr>
        <p:grpSp>
          <p:nvGrpSpPr>
            <p:cNvPr id="4" name="Group 3">
              <a:extLst>
                <a:ext uri="{FF2B5EF4-FFF2-40B4-BE49-F238E27FC236}">
                  <a16:creationId xmlns:a16="http://schemas.microsoft.com/office/drawing/2014/main" id="{C14D316A-EA6E-4420-BBE6-FCF33EA79291}"/>
                </a:ext>
              </a:extLst>
            </p:cNvPr>
            <p:cNvGrpSpPr/>
            <p:nvPr/>
          </p:nvGrpSpPr>
          <p:grpSpPr>
            <a:xfrm>
              <a:off x="9282623" y="3513385"/>
              <a:ext cx="605367" cy="933306"/>
              <a:chOff x="10292810" y="1765019"/>
              <a:chExt cx="605367" cy="933306"/>
            </a:xfrm>
          </p:grpSpPr>
          <p:sp>
            <p:nvSpPr>
              <p:cNvPr id="103" name="Title 1">
                <a:extLst>
                  <a:ext uri="{FF2B5EF4-FFF2-40B4-BE49-F238E27FC236}">
                    <a16:creationId xmlns:a16="http://schemas.microsoft.com/office/drawing/2014/main" id="{7DD56272-AED0-4DB4-8065-0601EC1AFCE5}"/>
                  </a:ext>
                </a:extLst>
              </p:cNvPr>
              <p:cNvSpPr txBox="1">
                <a:spLocks/>
              </p:cNvSpPr>
              <p:nvPr/>
            </p:nvSpPr>
            <p:spPr>
              <a:xfrm>
                <a:off x="10292810" y="1765019"/>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Functions</a:t>
                </a:r>
              </a:p>
            </p:txBody>
          </p:sp>
          <p:sp>
            <p:nvSpPr>
              <p:cNvPr id="104" name="Rectangle: Rounded Corners 103">
                <a:extLst>
                  <a:ext uri="{FF2B5EF4-FFF2-40B4-BE49-F238E27FC236}">
                    <a16:creationId xmlns:a16="http://schemas.microsoft.com/office/drawing/2014/main" id="{1D1E6611-3ED3-4FF5-B28A-99150E2573D1}"/>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5" name="Picture 104" descr="A close up of a sign&#10;&#10;Description automatically generated">
                <a:extLst>
                  <a:ext uri="{FF2B5EF4-FFF2-40B4-BE49-F238E27FC236}">
                    <a16:creationId xmlns:a16="http://schemas.microsoft.com/office/drawing/2014/main" id="{3FB95BB7-0007-4FD7-AECB-2FC3577D3C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96128" y="2230032"/>
                <a:ext cx="398731" cy="398731"/>
              </a:xfrm>
              <a:prstGeom prst="rect">
                <a:avLst/>
              </a:prstGeom>
            </p:spPr>
          </p:pic>
        </p:grpSp>
        <p:grpSp>
          <p:nvGrpSpPr>
            <p:cNvPr id="3" name="Group 2">
              <a:extLst>
                <a:ext uri="{FF2B5EF4-FFF2-40B4-BE49-F238E27FC236}">
                  <a16:creationId xmlns:a16="http://schemas.microsoft.com/office/drawing/2014/main" id="{6CD097B4-2963-4901-916D-DB53AB53677B}"/>
                </a:ext>
              </a:extLst>
            </p:cNvPr>
            <p:cNvGrpSpPr/>
            <p:nvPr/>
          </p:nvGrpSpPr>
          <p:grpSpPr>
            <a:xfrm>
              <a:off x="9190576" y="2228568"/>
              <a:ext cx="789461" cy="933306"/>
              <a:chOff x="9190240" y="889444"/>
              <a:chExt cx="789461" cy="933306"/>
            </a:xfrm>
          </p:grpSpPr>
          <p:sp>
            <p:nvSpPr>
              <p:cNvPr id="99" name="Title 1">
                <a:extLst>
                  <a:ext uri="{FF2B5EF4-FFF2-40B4-BE49-F238E27FC236}">
                    <a16:creationId xmlns:a16="http://schemas.microsoft.com/office/drawing/2014/main" id="{FCA2EED5-8209-4A0F-9BCA-03730DDBD67A}"/>
                  </a:ext>
                </a:extLst>
              </p:cNvPr>
              <p:cNvSpPr txBox="1">
                <a:spLocks/>
              </p:cNvSpPr>
              <p:nvPr/>
            </p:nvSpPr>
            <p:spPr>
              <a:xfrm>
                <a:off x="9190240" y="88944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100" name="Rectangle: Rounded Corners 99">
                <a:extLst>
                  <a:ext uri="{FF2B5EF4-FFF2-40B4-BE49-F238E27FC236}">
                    <a16:creationId xmlns:a16="http://schemas.microsoft.com/office/drawing/2014/main" id="{27A6391F-D37E-44AF-820E-2B69AC06A767}"/>
                  </a:ext>
                </a:extLst>
              </p:cNvPr>
              <p:cNvSpPr/>
              <p:nvPr/>
            </p:nvSpPr>
            <p:spPr bwMode="auto">
              <a:xfrm>
                <a:off x="9315153" y="128489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1" name="Graphic 100">
                <a:extLst>
                  <a:ext uri="{FF2B5EF4-FFF2-40B4-BE49-F238E27FC236}">
                    <a16:creationId xmlns:a16="http://schemas.microsoft.com/office/drawing/2014/main" id="{9D128710-8A17-4D58-AA19-34363B3FF62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85170" y="1354912"/>
                <a:ext cx="397820" cy="397820"/>
              </a:xfrm>
              <a:prstGeom prst="rect">
                <a:avLst/>
              </a:prstGeom>
            </p:spPr>
          </p:pic>
        </p:grpSp>
        <p:grpSp>
          <p:nvGrpSpPr>
            <p:cNvPr id="8" name="Group 7">
              <a:extLst>
                <a:ext uri="{FF2B5EF4-FFF2-40B4-BE49-F238E27FC236}">
                  <a16:creationId xmlns:a16="http://schemas.microsoft.com/office/drawing/2014/main" id="{A847719F-8A55-4076-82FE-C6DB605CAADC}"/>
                </a:ext>
              </a:extLst>
            </p:cNvPr>
            <p:cNvGrpSpPr/>
            <p:nvPr/>
          </p:nvGrpSpPr>
          <p:grpSpPr>
            <a:xfrm>
              <a:off x="6742350" y="2228568"/>
              <a:ext cx="789461" cy="933306"/>
              <a:chOff x="5788836" y="2531914"/>
              <a:chExt cx="789461" cy="933306"/>
            </a:xfrm>
          </p:grpSpPr>
          <p:sp>
            <p:nvSpPr>
              <p:cNvPr id="107" name="Title 1">
                <a:extLst>
                  <a:ext uri="{FF2B5EF4-FFF2-40B4-BE49-F238E27FC236}">
                    <a16:creationId xmlns:a16="http://schemas.microsoft.com/office/drawing/2014/main" id="{01B3F511-7203-45A6-AA37-34E030F2DC18}"/>
                  </a:ext>
                </a:extLst>
              </p:cNvPr>
              <p:cNvSpPr txBox="1">
                <a:spLocks/>
              </p:cNvSpPr>
              <p:nvPr/>
            </p:nvSpPr>
            <p:spPr>
              <a:xfrm>
                <a:off x="5788836" y="253191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API Management</a:t>
                </a:r>
              </a:p>
            </p:txBody>
          </p:sp>
          <p:sp>
            <p:nvSpPr>
              <p:cNvPr id="108" name="Rectangle: Rounded Corners 107">
                <a:extLst>
                  <a:ext uri="{FF2B5EF4-FFF2-40B4-BE49-F238E27FC236}">
                    <a16:creationId xmlns:a16="http://schemas.microsoft.com/office/drawing/2014/main" id="{206FC0C5-F8ED-40B3-B5B2-7C9A51482E5D}"/>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09" name="Graphic 108">
                <a:extLst>
                  <a:ext uri="{FF2B5EF4-FFF2-40B4-BE49-F238E27FC236}">
                    <a16:creationId xmlns:a16="http://schemas.microsoft.com/office/drawing/2014/main" id="{559025CD-5332-4901-8D6C-F40A50A7B4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93316" y="3006932"/>
                <a:ext cx="378720" cy="378720"/>
              </a:xfrm>
              <a:prstGeom prst="rect">
                <a:avLst/>
              </a:prstGeom>
            </p:spPr>
          </p:pic>
        </p:grpSp>
        <p:grpSp>
          <p:nvGrpSpPr>
            <p:cNvPr id="9" name="Group 8">
              <a:extLst>
                <a:ext uri="{FF2B5EF4-FFF2-40B4-BE49-F238E27FC236}">
                  <a16:creationId xmlns:a16="http://schemas.microsoft.com/office/drawing/2014/main" id="{24FD7EDD-D00B-4F4C-9EDE-C18634A42628}"/>
                </a:ext>
              </a:extLst>
            </p:cNvPr>
            <p:cNvGrpSpPr/>
            <p:nvPr/>
          </p:nvGrpSpPr>
          <p:grpSpPr>
            <a:xfrm>
              <a:off x="7966463" y="2382456"/>
              <a:ext cx="789461" cy="779418"/>
              <a:chOff x="7050369" y="2262468"/>
              <a:chExt cx="789461" cy="779418"/>
            </a:xfrm>
          </p:grpSpPr>
          <p:pic>
            <p:nvPicPr>
              <p:cNvPr id="113" name="Graphic 112">
                <a:extLst>
                  <a:ext uri="{FF2B5EF4-FFF2-40B4-BE49-F238E27FC236}">
                    <a16:creationId xmlns:a16="http://schemas.microsoft.com/office/drawing/2014/main" id="{19AA8EDA-F22F-4A35-9660-3A1E054C4CD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41971" y="2570720"/>
                <a:ext cx="404476" cy="404476"/>
              </a:xfrm>
              <a:prstGeom prst="rect">
                <a:avLst/>
              </a:prstGeom>
            </p:spPr>
          </p:pic>
          <p:grpSp>
            <p:nvGrpSpPr>
              <p:cNvPr id="114" name="Group 113">
                <a:extLst>
                  <a:ext uri="{FF2B5EF4-FFF2-40B4-BE49-F238E27FC236}">
                    <a16:creationId xmlns:a16="http://schemas.microsoft.com/office/drawing/2014/main" id="{4FD7B047-81DF-4901-84A0-719358E1869C}"/>
                  </a:ext>
                </a:extLst>
              </p:cNvPr>
              <p:cNvGrpSpPr/>
              <p:nvPr/>
            </p:nvGrpSpPr>
            <p:grpSpPr>
              <a:xfrm>
                <a:off x="7050369" y="2262468"/>
                <a:ext cx="789461" cy="779418"/>
                <a:chOff x="5788836" y="2685802"/>
                <a:chExt cx="789461" cy="779418"/>
              </a:xfrm>
            </p:grpSpPr>
            <p:sp>
              <p:nvSpPr>
                <p:cNvPr id="115" name="Title 1">
                  <a:extLst>
                    <a:ext uri="{FF2B5EF4-FFF2-40B4-BE49-F238E27FC236}">
                      <a16:creationId xmlns:a16="http://schemas.microsoft.com/office/drawing/2014/main" id="{2E7BF65B-9203-4F75-B072-605CD0ECDCEF}"/>
                    </a:ext>
                  </a:extLst>
                </p:cNvPr>
                <p:cNvSpPr txBox="1">
                  <a:spLocks/>
                </p:cNvSpPr>
                <p:nvPr/>
              </p:nvSpPr>
              <p:spPr>
                <a:xfrm>
                  <a:off x="5788836" y="2685802"/>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a:t>
                  </a:r>
                </a:p>
              </p:txBody>
            </p:sp>
            <p:sp>
              <p:nvSpPr>
                <p:cNvPr id="116" name="Rectangle: Rounded Corners 115">
                  <a:extLst>
                    <a:ext uri="{FF2B5EF4-FFF2-40B4-BE49-F238E27FC236}">
                      <a16:creationId xmlns:a16="http://schemas.microsoft.com/office/drawing/2014/main" id="{C5C2CABC-29F3-4DDA-9938-AF6CB72FDFD0}"/>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grpSp>
          <p:nvGrpSpPr>
            <p:cNvPr id="11" name="Group 10">
              <a:extLst>
                <a:ext uri="{FF2B5EF4-FFF2-40B4-BE49-F238E27FC236}">
                  <a16:creationId xmlns:a16="http://schemas.microsoft.com/office/drawing/2014/main" id="{0B21E61A-46A0-4DEB-9424-090149F095B8}"/>
                </a:ext>
              </a:extLst>
            </p:cNvPr>
            <p:cNvGrpSpPr/>
            <p:nvPr/>
          </p:nvGrpSpPr>
          <p:grpSpPr>
            <a:xfrm>
              <a:off x="10414688" y="2215868"/>
              <a:ext cx="789461" cy="933306"/>
              <a:chOff x="9461174" y="2519214"/>
              <a:chExt cx="789461" cy="933306"/>
            </a:xfrm>
          </p:grpSpPr>
          <p:grpSp>
            <p:nvGrpSpPr>
              <p:cNvPr id="119" name="Group 118">
                <a:extLst>
                  <a:ext uri="{FF2B5EF4-FFF2-40B4-BE49-F238E27FC236}">
                    <a16:creationId xmlns:a16="http://schemas.microsoft.com/office/drawing/2014/main" id="{C6F9B156-C2C1-43D8-9B7E-C00B732BDD7D}"/>
                  </a:ext>
                </a:extLst>
              </p:cNvPr>
              <p:cNvGrpSpPr/>
              <p:nvPr/>
            </p:nvGrpSpPr>
            <p:grpSpPr>
              <a:xfrm>
                <a:off x="9461174" y="2519214"/>
                <a:ext cx="789461" cy="933306"/>
                <a:chOff x="9190240" y="889444"/>
                <a:chExt cx="789461" cy="933306"/>
              </a:xfrm>
            </p:grpSpPr>
            <p:sp>
              <p:nvSpPr>
                <p:cNvPr id="120" name="Title 1">
                  <a:extLst>
                    <a:ext uri="{FF2B5EF4-FFF2-40B4-BE49-F238E27FC236}">
                      <a16:creationId xmlns:a16="http://schemas.microsoft.com/office/drawing/2014/main" id="{6BA35249-CDA3-498F-8AAE-1D1038CAD3A1}"/>
                    </a:ext>
                  </a:extLst>
                </p:cNvPr>
                <p:cNvSpPr txBox="1">
                  <a:spLocks/>
                </p:cNvSpPr>
                <p:nvPr/>
              </p:nvSpPr>
              <p:spPr>
                <a:xfrm>
                  <a:off x="9190240" y="88944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Apache Spark</a:t>
                  </a:r>
                </a:p>
              </p:txBody>
            </p:sp>
            <p:sp>
              <p:nvSpPr>
                <p:cNvPr id="121" name="Rectangle: Rounded Corners 120">
                  <a:extLst>
                    <a:ext uri="{FF2B5EF4-FFF2-40B4-BE49-F238E27FC236}">
                      <a16:creationId xmlns:a16="http://schemas.microsoft.com/office/drawing/2014/main" id="{A0EB06E7-AFBC-4008-8D04-A9C84DDC8370}"/>
                    </a:ext>
                  </a:extLst>
                </p:cNvPr>
                <p:cNvSpPr/>
                <p:nvPr/>
              </p:nvSpPr>
              <p:spPr bwMode="auto">
                <a:xfrm>
                  <a:off x="9315153" y="1284894"/>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124" name="Picture 4" descr="Image result for apache spark logo png">
                <a:extLst>
                  <a:ext uri="{FF2B5EF4-FFF2-40B4-BE49-F238E27FC236}">
                    <a16:creationId xmlns:a16="http://schemas.microsoft.com/office/drawing/2014/main" id="{AB48F514-466D-4979-87B9-AE8F5A0E0A3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4635" r="15950"/>
              <a:stretch/>
            </p:blipFill>
            <p:spPr bwMode="auto">
              <a:xfrm>
                <a:off x="9611598" y="2935659"/>
                <a:ext cx="486833" cy="49586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25" name="Straight Arrow Connector 124">
              <a:extLst>
                <a:ext uri="{FF2B5EF4-FFF2-40B4-BE49-F238E27FC236}">
                  <a16:creationId xmlns:a16="http://schemas.microsoft.com/office/drawing/2014/main" id="{9A0F869A-3BFD-4A6A-A34A-74A90B58A2CD}"/>
                </a:ext>
              </a:extLst>
            </p:cNvPr>
            <p:cNvCxnSpPr>
              <a:cxnSpLocks/>
              <a:stCxn id="116" idx="3"/>
              <a:endCxn id="100" idx="1"/>
            </p:cNvCxnSpPr>
            <p:nvPr/>
          </p:nvCxnSpPr>
          <p:spPr>
            <a:xfrm>
              <a:off x="8629231" y="2892946"/>
              <a:ext cx="68625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4237CAF9-F65B-47C8-AA72-9B2708BB21CC}"/>
                </a:ext>
              </a:extLst>
            </p:cNvPr>
            <p:cNvCxnSpPr>
              <a:cxnSpLocks/>
              <a:stCxn id="100" idx="3"/>
              <a:endCxn id="121" idx="1"/>
            </p:cNvCxnSpPr>
            <p:nvPr/>
          </p:nvCxnSpPr>
          <p:spPr>
            <a:xfrm flipV="1">
              <a:off x="9853344" y="2880246"/>
              <a:ext cx="686257" cy="1270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892BD8E3-C03E-4BB3-814B-E6A4E27F2BD0}"/>
                </a:ext>
              </a:extLst>
            </p:cNvPr>
            <p:cNvCxnSpPr>
              <a:cxnSpLocks/>
              <a:stCxn id="108" idx="3"/>
              <a:endCxn id="116" idx="1"/>
            </p:cNvCxnSpPr>
            <p:nvPr/>
          </p:nvCxnSpPr>
          <p:spPr>
            <a:xfrm>
              <a:off x="7405118" y="2892946"/>
              <a:ext cx="68625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755F0C6E-22FD-407B-BA34-5B57D705C4A1}"/>
                </a:ext>
              </a:extLst>
            </p:cNvPr>
            <p:cNvGrpSpPr/>
            <p:nvPr/>
          </p:nvGrpSpPr>
          <p:grpSpPr>
            <a:xfrm>
              <a:off x="10434769" y="3363729"/>
              <a:ext cx="754946" cy="1087195"/>
              <a:chOff x="9481255" y="3668529"/>
              <a:chExt cx="754946" cy="1087195"/>
            </a:xfrm>
          </p:grpSpPr>
          <p:grpSp>
            <p:nvGrpSpPr>
              <p:cNvPr id="135" name="Group 134">
                <a:extLst>
                  <a:ext uri="{FF2B5EF4-FFF2-40B4-BE49-F238E27FC236}">
                    <a16:creationId xmlns:a16="http://schemas.microsoft.com/office/drawing/2014/main" id="{03D496B6-1D50-4CAE-8EF5-4B89B20E250D}"/>
                  </a:ext>
                </a:extLst>
              </p:cNvPr>
              <p:cNvGrpSpPr/>
              <p:nvPr/>
            </p:nvGrpSpPr>
            <p:grpSpPr>
              <a:xfrm>
                <a:off x="9481255" y="3668529"/>
                <a:ext cx="754946" cy="1087195"/>
                <a:chOff x="10220844" y="1611130"/>
                <a:chExt cx="754946" cy="1087195"/>
              </a:xfrm>
            </p:grpSpPr>
            <p:sp>
              <p:nvSpPr>
                <p:cNvPr id="136" name="Title 1">
                  <a:extLst>
                    <a:ext uri="{FF2B5EF4-FFF2-40B4-BE49-F238E27FC236}">
                      <a16:creationId xmlns:a16="http://schemas.microsoft.com/office/drawing/2014/main" id="{705CF5AC-7085-4912-86BB-411F764882BF}"/>
                    </a:ext>
                  </a:extLst>
                </p:cNvPr>
                <p:cNvSpPr txBox="1">
                  <a:spLocks/>
                </p:cNvSpPr>
                <p:nvPr/>
              </p:nvSpPr>
              <p:spPr>
                <a:xfrm>
                  <a:off x="10220844" y="1611130"/>
                  <a:ext cx="754946"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Notification Hub</a:t>
                  </a:r>
                </a:p>
              </p:txBody>
            </p:sp>
            <p:sp>
              <p:nvSpPr>
                <p:cNvPr id="140" name="Rectangle: Rounded Corners 139">
                  <a:extLst>
                    <a:ext uri="{FF2B5EF4-FFF2-40B4-BE49-F238E27FC236}">
                      <a16:creationId xmlns:a16="http://schemas.microsoft.com/office/drawing/2014/main" id="{5EEC3912-8FCE-4142-B71E-CE6D17AEC5A7}"/>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0" name="Graphic 19">
                <a:extLst>
                  <a:ext uri="{FF2B5EF4-FFF2-40B4-BE49-F238E27FC236}">
                    <a16:creationId xmlns:a16="http://schemas.microsoft.com/office/drawing/2014/main" id="{D9F936FB-A4DE-46FE-864B-87C46F35BE4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662758" y="4293650"/>
                <a:ext cx="386292" cy="386292"/>
              </a:xfrm>
              <a:prstGeom prst="rect">
                <a:avLst/>
              </a:prstGeom>
            </p:spPr>
          </p:pic>
        </p:grpSp>
        <p:cxnSp>
          <p:nvCxnSpPr>
            <p:cNvPr id="142" name="Straight Arrow Connector 141">
              <a:extLst>
                <a:ext uri="{FF2B5EF4-FFF2-40B4-BE49-F238E27FC236}">
                  <a16:creationId xmlns:a16="http://schemas.microsoft.com/office/drawing/2014/main" id="{E0CA81EA-05A7-4606-9209-C28ED72ECD40}"/>
                </a:ext>
              </a:extLst>
            </p:cNvPr>
            <p:cNvCxnSpPr>
              <a:cxnSpLocks/>
              <a:stCxn id="100" idx="2"/>
              <a:endCxn id="103" idx="0"/>
            </p:cNvCxnSpPr>
            <p:nvPr/>
          </p:nvCxnSpPr>
          <p:spPr>
            <a:xfrm>
              <a:off x="9584417" y="3161874"/>
              <a:ext cx="890" cy="35151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526657D-46FB-4A08-ACDC-6D99CFCB380D}"/>
                </a:ext>
              </a:extLst>
            </p:cNvPr>
            <p:cNvCxnSpPr>
              <a:cxnSpLocks/>
              <a:stCxn id="104" idx="3"/>
              <a:endCxn id="140" idx="1"/>
            </p:cNvCxnSpPr>
            <p:nvPr/>
          </p:nvCxnSpPr>
          <p:spPr>
            <a:xfrm>
              <a:off x="9854234" y="4177763"/>
              <a:ext cx="686257" cy="4233"/>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93CB143-C6CF-45AE-B11C-E7643F10C37F}"/>
                </a:ext>
              </a:extLst>
            </p:cNvPr>
            <p:cNvGrpSpPr/>
            <p:nvPr/>
          </p:nvGrpSpPr>
          <p:grpSpPr>
            <a:xfrm>
              <a:off x="9282623" y="931052"/>
              <a:ext cx="605367" cy="933306"/>
              <a:chOff x="8329109" y="1235852"/>
              <a:chExt cx="605367" cy="933306"/>
            </a:xfrm>
          </p:grpSpPr>
          <p:grpSp>
            <p:nvGrpSpPr>
              <p:cNvPr id="147" name="Group 146">
                <a:extLst>
                  <a:ext uri="{FF2B5EF4-FFF2-40B4-BE49-F238E27FC236}">
                    <a16:creationId xmlns:a16="http://schemas.microsoft.com/office/drawing/2014/main" id="{EAEEF096-CCCC-4AE1-86BE-AB7073E8B0E9}"/>
                  </a:ext>
                </a:extLst>
              </p:cNvPr>
              <p:cNvGrpSpPr/>
              <p:nvPr/>
            </p:nvGrpSpPr>
            <p:grpSpPr>
              <a:xfrm>
                <a:off x="8329109" y="1235852"/>
                <a:ext cx="605367" cy="933306"/>
                <a:chOff x="10292810" y="1765019"/>
                <a:chExt cx="605367" cy="933306"/>
              </a:xfrm>
            </p:grpSpPr>
            <p:sp>
              <p:nvSpPr>
                <p:cNvPr id="148" name="Title 1">
                  <a:extLst>
                    <a:ext uri="{FF2B5EF4-FFF2-40B4-BE49-F238E27FC236}">
                      <a16:creationId xmlns:a16="http://schemas.microsoft.com/office/drawing/2014/main" id="{110D159C-DC65-4CE7-AD09-B79A4D14C091}"/>
                    </a:ext>
                  </a:extLst>
                </p:cNvPr>
                <p:cNvSpPr txBox="1">
                  <a:spLocks/>
                </p:cNvSpPr>
                <p:nvPr/>
              </p:nvSpPr>
              <p:spPr>
                <a:xfrm>
                  <a:off x="10292810" y="1765019"/>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CDN</a:t>
                  </a:r>
                </a:p>
              </p:txBody>
            </p:sp>
            <p:sp>
              <p:nvSpPr>
                <p:cNvPr id="149" name="Rectangle: Rounded Corners 148">
                  <a:extLst>
                    <a:ext uri="{FF2B5EF4-FFF2-40B4-BE49-F238E27FC236}">
                      <a16:creationId xmlns:a16="http://schemas.microsoft.com/office/drawing/2014/main" id="{C1482DD7-DA04-4929-89AF-89F61AFDD328}"/>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34" name="Graphic 33">
                <a:extLst>
                  <a:ext uri="{FF2B5EF4-FFF2-40B4-BE49-F238E27FC236}">
                    <a16:creationId xmlns:a16="http://schemas.microsoft.com/office/drawing/2014/main" id="{98DEBAAA-3C82-491D-8670-9CC7A5C7BE83}"/>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421713" y="1690151"/>
                <a:ext cx="420158" cy="420158"/>
              </a:xfrm>
              <a:prstGeom prst="rect">
                <a:avLst/>
              </a:prstGeom>
            </p:spPr>
          </p:pic>
        </p:grpSp>
        <p:grpSp>
          <p:nvGrpSpPr>
            <p:cNvPr id="40" name="Group 39">
              <a:extLst>
                <a:ext uri="{FF2B5EF4-FFF2-40B4-BE49-F238E27FC236}">
                  <a16:creationId xmlns:a16="http://schemas.microsoft.com/office/drawing/2014/main" id="{42C703AB-B54F-4ED3-B6CA-CF74AADDCB23}"/>
                </a:ext>
              </a:extLst>
            </p:cNvPr>
            <p:cNvGrpSpPr/>
            <p:nvPr/>
          </p:nvGrpSpPr>
          <p:grpSpPr>
            <a:xfrm>
              <a:off x="10434769" y="935285"/>
              <a:ext cx="754946" cy="933306"/>
              <a:chOff x="9481255" y="1240085"/>
              <a:chExt cx="754946" cy="933306"/>
            </a:xfrm>
          </p:grpSpPr>
          <p:grpSp>
            <p:nvGrpSpPr>
              <p:cNvPr id="154" name="Group 153">
                <a:extLst>
                  <a:ext uri="{FF2B5EF4-FFF2-40B4-BE49-F238E27FC236}">
                    <a16:creationId xmlns:a16="http://schemas.microsoft.com/office/drawing/2014/main" id="{B93FC970-15FB-4156-91D7-8B79B631B39C}"/>
                  </a:ext>
                </a:extLst>
              </p:cNvPr>
              <p:cNvGrpSpPr/>
              <p:nvPr/>
            </p:nvGrpSpPr>
            <p:grpSpPr>
              <a:xfrm>
                <a:off x="9481255" y="1240085"/>
                <a:ext cx="754946" cy="933306"/>
                <a:chOff x="10220844" y="1765019"/>
                <a:chExt cx="754946" cy="933306"/>
              </a:xfrm>
            </p:grpSpPr>
            <p:sp>
              <p:nvSpPr>
                <p:cNvPr id="159" name="Title 1">
                  <a:extLst>
                    <a:ext uri="{FF2B5EF4-FFF2-40B4-BE49-F238E27FC236}">
                      <a16:creationId xmlns:a16="http://schemas.microsoft.com/office/drawing/2014/main" id="{B758F424-C979-4E43-9537-DE3A7C163302}"/>
                    </a:ext>
                  </a:extLst>
                </p:cNvPr>
                <p:cNvSpPr txBox="1">
                  <a:spLocks/>
                </p:cNvSpPr>
                <p:nvPr/>
              </p:nvSpPr>
              <p:spPr>
                <a:xfrm>
                  <a:off x="10220844" y="1765019"/>
                  <a:ext cx="754946"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File Storage</a:t>
                  </a:r>
                </a:p>
              </p:txBody>
            </p:sp>
            <p:sp>
              <p:nvSpPr>
                <p:cNvPr id="160" name="Rectangle: Rounded Corners 159">
                  <a:extLst>
                    <a:ext uri="{FF2B5EF4-FFF2-40B4-BE49-F238E27FC236}">
                      <a16:creationId xmlns:a16="http://schemas.microsoft.com/office/drawing/2014/main" id="{23A63ABE-CB2E-4D29-939E-F8EECAA8C87B}"/>
                    </a:ext>
                  </a:extLst>
                </p:cNvPr>
                <p:cNvSpPr/>
                <p:nvPr/>
              </p:nvSpPr>
              <p:spPr bwMode="auto">
                <a:xfrm>
                  <a:off x="10326566" y="216046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39" name="Picture 38" descr="A picture containing drawing&#10;&#10;Description automatically generated">
                <a:extLst>
                  <a:ext uri="{FF2B5EF4-FFF2-40B4-BE49-F238E27FC236}">
                    <a16:creationId xmlns:a16="http://schemas.microsoft.com/office/drawing/2014/main" id="{7364F5A2-4294-47C0-98E7-950767E61E6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656599" y="1705158"/>
                <a:ext cx="398611" cy="398611"/>
              </a:xfrm>
              <a:prstGeom prst="rect">
                <a:avLst/>
              </a:prstGeom>
            </p:spPr>
          </p:pic>
        </p:grpSp>
        <p:cxnSp>
          <p:nvCxnSpPr>
            <p:cNvPr id="169" name="Connector: Elbow 168">
              <a:extLst>
                <a:ext uri="{FF2B5EF4-FFF2-40B4-BE49-F238E27FC236}">
                  <a16:creationId xmlns:a16="http://schemas.microsoft.com/office/drawing/2014/main" id="{3FAD6F7F-056B-4551-9DFB-86289B9D93E8}"/>
                </a:ext>
              </a:extLst>
            </p:cNvPr>
            <p:cNvCxnSpPr>
              <a:cxnSpLocks/>
              <a:stCxn id="115" idx="0"/>
              <a:endCxn id="149" idx="1"/>
            </p:cNvCxnSpPr>
            <p:nvPr/>
          </p:nvCxnSpPr>
          <p:spPr>
            <a:xfrm rot="5400000" flipH="1" flipV="1">
              <a:off x="8445273" y="1511351"/>
              <a:ext cx="787026" cy="95518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a:extLst>
                <a:ext uri="{FF2B5EF4-FFF2-40B4-BE49-F238E27FC236}">
                  <a16:creationId xmlns:a16="http://schemas.microsoft.com/office/drawing/2014/main" id="{C9018CE4-C38B-4BA0-A5F7-3555D5861B98}"/>
                </a:ext>
              </a:extLst>
            </p:cNvPr>
            <p:cNvCxnSpPr>
              <a:cxnSpLocks/>
              <a:stCxn id="160" idx="1"/>
              <a:endCxn id="149" idx="3"/>
            </p:cNvCxnSpPr>
            <p:nvPr/>
          </p:nvCxnSpPr>
          <p:spPr>
            <a:xfrm flipH="1" flipV="1">
              <a:off x="9854234" y="1595430"/>
              <a:ext cx="686257" cy="4233"/>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1A81FD4E-2F31-45D5-A8A7-222B7D89ECB9}"/>
                </a:ext>
              </a:extLst>
            </p:cNvPr>
            <p:cNvGrpSpPr/>
            <p:nvPr/>
          </p:nvGrpSpPr>
          <p:grpSpPr>
            <a:xfrm>
              <a:off x="8092266" y="3513385"/>
              <a:ext cx="537855" cy="933306"/>
              <a:chOff x="7141054" y="3672048"/>
              <a:chExt cx="537855" cy="933306"/>
            </a:xfrm>
          </p:grpSpPr>
          <p:sp>
            <p:nvSpPr>
              <p:cNvPr id="174" name="Title 1">
                <a:extLst>
                  <a:ext uri="{FF2B5EF4-FFF2-40B4-BE49-F238E27FC236}">
                    <a16:creationId xmlns:a16="http://schemas.microsoft.com/office/drawing/2014/main" id="{3E0F1C7E-9F91-4938-BA57-0392AB7048D5}"/>
                  </a:ext>
                </a:extLst>
              </p:cNvPr>
              <p:cNvSpPr txBox="1">
                <a:spLocks/>
              </p:cNvSpPr>
              <p:nvPr/>
            </p:nvSpPr>
            <p:spPr>
              <a:xfrm>
                <a:off x="7208283" y="3672048"/>
                <a:ext cx="403397"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Virtual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nodes</a:t>
                </a:r>
              </a:p>
            </p:txBody>
          </p:sp>
          <p:sp>
            <p:nvSpPr>
              <p:cNvPr id="175" name="Rectangle: Rounded Corners 174">
                <a:extLst>
                  <a:ext uri="{FF2B5EF4-FFF2-40B4-BE49-F238E27FC236}">
                    <a16:creationId xmlns:a16="http://schemas.microsoft.com/office/drawing/2014/main" id="{CEC32C76-1866-4A20-96A8-A3C2C27CEA89}"/>
                  </a:ext>
                </a:extLst>
              </p:cNvPr>
              <p:cNvSpPr/>
              <p:nvPr/>
            </p:nvSpPr>
            <p:spPr bwMode="auto">
              <a:xfrm>
                <a:off x="7141054" y="406749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76" name="Freeform: Shape 175">
                <a:extLst>
                  <a:ext uri="{FF2B5EF4-FFF2-40B4-BE49-F238E27FC236}">
                    <a16:creationId xmlns:a16="http://schemas.microsoft.com/office/drawing/2014/main" id="{58FA8A78-7D4B-48D8-96E5-1EEFD8846E10}"/>
                  </a:ext>
                </a:extLst>
              </p:cNvPr>
              <p:cNvSpPr/>
              <p:nvPr/>
            </p:nvSpPr>
            <p:spPr>
              <a:xfrm>
                <a:off x="7255360" y="4166975"/>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chemeClr val="bg1"/>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78" name="Straight Arrow Connector 177">
              <a:extLst>
                <a:ext uri="{FF2B5EF4-FFF2-40B4-BE49-F238E27FC236}">
                  <a16:creationId xmlns:a16="http://schemas.microsoft.com/office/drawing/2014/main" id="{DEEE057C-9025-4896-863F-C6440F1B9932}"/>
                </a:ext>
              </a:extLst>
            </p:cNvPr>
            <p:cNvCxnSpPr>
              <a:cxnSpLocks/>
              <a:stCxn id="116" idx="2"/>
              <a:endCxn id="174" idx="0"/>
            </p:cNvCxnSpPr>
            <p:nvPr/>
          </p:nvCxnSpPr>
          <p:spPr>
            <a:xfrm>
              <a:off x="8360304" y="3161874"/>
              <a:ext cx="890" cy="35151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62FAE49A-5AFB-44DF-B76B-394867B909A7}"/>
                </a:ext>
              </a:extLst>
            </p:cNvPr>
            <p:cNvGrpSpPr/>
            <p:nvPr/>
          </p:nvGrpSpPr>
          <p:grpSpPr>
            <a:xfrm>
              <a:off x="5796200" y="2228568"/>
              <a:ext cx="789461" cy="933306"/>
              <a:chOff x="5594101" y="2533368"/>
              <a:chExt cx="789461" cy="933306"/>
            </a:xfrm>
          </p:grpSpPr>
          <p:pic>
            <p:nvPicPr>
              <p:cNvPr id="181" name="Graphic 180">
                <a:extLst>
                  <a:ext uri="{FF2B5EF4-FFF2-40B4-BE49-F238E27FC236}">
                    <a16:creationId xmlns:a16="http://schemas.microsoft.com/office/drawing/2014/main" id="{246138E3-DCB2-4F97-AB36-F2E87106AA7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799029" y="3008834"/>
                <a:ext cx="377825" cy="377825"/>
              </a:xfrm>
              <a:prstGeom prst="rect">
                <a:avLst/>
              </a:prstGeom>
            </p:spPr>
          </p:pic>
          <p:sp>
            <p:nvSpPr>
              <p:cNvPr id="183" name="Title 1">
                <a:extLst>
                  <a:ext uri="{FF2B5EF4-FFF2-40B4-BE49-F238E27FC236}">
                    <a16:creationId xmlns:a16="http://schemas.microsoft.com/office/drawing/2014/main" id="{A7A76033-F5F6-4437-9764-D0DFA31E1650}"/>
                  </a:ext>
                </a:extLst>
              </p:cNvPr>
              <p:cNvSpPr txBox="1">
                <a:spLocks/>
              </p:cNvSpPr>
              <p:nvPr/>
            </p:nvSpPr>
            <p:spPr>
              <a:xfrm>
                <a:off x="5594101" y="253336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Traffic Manager</a:t>
                </a:r>
              </a:p>
            </p:txBody>
          </p:sp>
          <p:sp>
            <p:nvSpPr>
              <p:cNvPr id="184" name="Rectangle: Rounded Corners 183">
                <a:extLst>
                  <a:ext uri="{FF2B5EF4-FFF2-40B4-BE49-F238E27FC236}">
                    <a16:creationId xmlns:a16="http://schemas.microsoft.com/office/drawing/2014/main" id="{D78BC53E-4159-4BAD-9348-EEE932F3BCFE}"/>
                  </a:ext>
                </a:extLst>
              </p:cNvPr>
              <p:cNvSpPr/>
              <p:nvPr/>
            </p:nvSpPr>
            <p:spPr bwMode="auto">
              <a:xfrm>
                <a:off x="5719014" y="292881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cxnSp>
          <p:nvCxnSpPr>
            <p:cNvPr id="192" name="Straight Arrow Connector 191">
              <a:extLst>
                <a:ext uri="{FF2B5EF4-FFF2-40B4-BE49-F238E27FC236}">
                  <a16:creationId xmlns:a16="http://schemas.microsoft.com/office/drawing/2014/main" id="{FA0B1CEA-9C2D-4E81-A7CB-EAD8DB230D43}"/>
                </a:ext>
              </a:extLst>
            </p:cNvPr>
            <p:cNvCxnSpPr>
              <a:cxnSpLocks/>
              <a:stCxn id="184" idx="3"/>
              <a:endCxn id="108" idx="1"/>
            </p:cNvCxnSpPr>
            <p:nvPr/>
          </p:nvCxnSpPr>
          <p:spPr>
            <a:xfrm>
              <a:off x="6458968" y="2892946"/>
              <a:ext cx="408295"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E1666C2E-9011-479A-9D45-829F5A1C1412}"/>
                </a:ext>
              </a:extLst>
            </p:cNvPr>
            <p:cNvCxnSpPr>
              <a:cxnSpLocks/>
              <a:stCxn id="191" idx="3"/>
              <a:endCxn id="184" idx="1"/>
            </p:cNvCxnSpPr>
            <p:nvPr/>
          </p:nvCxnSpPr>
          <p:spPr>
            <a:xfrm>
              <a:off x="5512818" y="2892946"/>
              <a:ext cx="408295"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6F6ABD2A-A04F-444E-A395-F19E6B3C3602}"/>
                </a:ext>
              </a:extLst>
            </p:cNvPr>
            <p:cNvGrpSpPr/>
            <p:nvPr/>
          </p:nvGrpSpPr>
          <p:grpSpPr>
            <a:xfrm>
              <a:off x="4850050" y="2382456"/>
              <a:ext cx="789461" cy="779418"/>
              <a:chOff x="4683934" y="2687256"/>
              <a:chExt cx="789461" cy="779418"/>
            </a:xfrm>
          </p:grpSpPr>
          <p:grpSp>
            <p:nvGrpSpPr>
              <p:cNvPr id="187" name="Group 186">
                <a:extLst>
                  <a:ext uri="{FF2B5EF4-FFF2-40B4-BE49-F238E27FC236}">
                    <a16:creationId xmlns:a16="http://schemas.microsoft.com/office/drawing/2014/main" id="{A627C509-851E-46DB-9758-A2812D6DB737}"/>
                  </a:ext>
                </a:extLst>
              </p:cNvPr>
              <p:cNvGrpSpPr/>
              <p:nvPr/>
            </p:nvGrpSpPr>
            <p:grpSpPr>
              <a:xfrm>
                <a:off x="4683934" y="2687256"/>
                <a:ext cx="789461" cy="779418"/>
                <a:chOff x="5594101" y="2687256"/>
                <a:chExt cx="789461" cy="779418"/>
              </a:xfrm>
            </p:grpSpPr>
            <p:sp>
              <p:nvSpPr>
                <p:cNvPr id="190" name="Title 1">
                  <a:extLst>
                    <a:ext uri="{FF2B5EF4-FFF2-40B4-BE49-F238E27FC236}">
                      <a16:creationId xmlns:a16="http://schemas.microsoft.com/office/drawing/2014/main" id="{9AC768CF-D009-4BF5-872E-B85619F68522}"/>
                    </a:ext>
                  </a:extLst>
                </p:cNvPr>
                <p:cNvSpPr txBox="1">
                  <a:spLocks/>
                </p:cNvSpPr>
                <p:nvPr/>
              </p:nvSpPr>
              <p:spPr>
                <a:xfrm>
                  <a:off x="5594101" y="2687256"/>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Device</a:t>
                  </a:r>
                </a:p>
              </p:txBody>
            </p:sp>
            <p:sp>
              <p:nvSpPr>
                <p:cNvPr id="191" name="Rectangle: Rounded Corners 190">
                  <a:extLst>
                    <a:ext uri="{FF2B5EF4-FFF2-40B4-BE49-F238E27FC236}">
                      <a16:creationId xmlns:a16="http://schemas.microsoft.com/office/drawing/2014/main" id="{6874E171-07BF-4805-B186-FC097EBB0F21}"/>
                    </a:ext>
                  </a:extLst>
                </p:cNvPr>
                <p:cNvSpPr/>
                <p:nvPr/>
              </p:nvSpPr>
              <p:spPr bwMode="auto">
                <a:xfrm>
                  <a:off x="5719014" y="292881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198" name="CellPhone_E8EA" title="Icon of a cellphone">
                <a:extLst>
                  <a:ext uri="{FF2B5EF4-FFF2-40B4-BE49-F238E27FC236}">
                    <a16:creationId xmlns:a16="http://schemas.microsoft.com/office/drawing/2014/main" id="{EB2510D8-7765-41EC-8B1C-CEDB7F4694FE}"/>
                  </a:ext>
                </a:extLst>
              </p:cNvPr>
              <p:cNvSpPr>
                <a:spLocks noChangeAspect="1" noEditPoints="1"/>
              </p:cNvSpPr>
              <p:nvPr/>
            </p:nvSpPr>
            <p:spPr bwMode="auto">
              <a:xfrm>
                <a:off x="4968028" y="3014866"/>
                <a:ext cx="219492" cy="36576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spTree>
    <p:extLst>
      <p:ext uri="{BB962C8B-B14F-4D97-AF65-F5344CB8AC3E}">
        <p14:creationId xmlns:p14="http://schemas.microsoft.com/office/powerpoint/2010/main" val="323661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icture containing object, chessman, table, indoor&#10;&#10;Description automatically generated">
            <a:extLst>
              <a:ext uri="{FF2B5EF4-FFF2-40B4-BE49-F238E27FC236}">
                <a16:creationId xmlns:a16="http://schemas.microsoft.com/office/drawing/2014/main" id="{D11BCA56-57F1-46C7-9656-EBA8C77D73A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8" name="Rectangle 17">
            <a:extLst>
              <a:ext uri="{FF2B5EF4-FFF2-40B4-BE49-F238E27FC236}">
                <a16:creationId xmlns:a16="http://schemas.microsoft.com/office/drawing/2014/main" id="{80B6D82C-F057-4BE9-9EDC-6DA89C3A0AED}"/>
              </a:ext>
            </a:extLst>
          </p:cNvPr>
          <p:cNvSpPr/>
          <p:nvPr/>
        </p:nvSpPr>
        <p:spPr bwMode="auto">
          <a:xfrm>
            <a:off x="0" y="0"/>
            <a:ext cx="12192000" cy="6857026"/>
          </a:xfrm>
          <a:prstGeom prst="rect">
            <a:avLst/>
          </a:prstGeom>
          <a:solidFill>
            <a:srgbClr val="0000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Title 3">
            <a:extLst>
              <a:ext uri="{FF2B5EF4-FFF2-40B4-BE49-F238E27FC236}">
                <a16:creationId xmlns:a16="http://schemas.microsoft.com/office/drawing/2014/main" id="{DF85A53F-04A8-43A5-ABDB-1D7D8C9704A9}"/>
              </a:ext>
            </a:extLst>
          </p:cNvPr>
          <p:cNvSpPr txBox="1">
            <a:spLocks/>
          </p:cNvSpPr>
          <p:nvPr/>
        </p:nvSpPr>
        <p:spPr>
          <a:xfrm>
            <a:off x="422780" y="1536174"/>
            <a:ext cx="3612710" cy="3785652"/>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4800">
                <a:solidFill>
                  <a:schemeClr val="bg1"/>
                </a:solidFill>
                <a:latin typeface="Segoe UI Light" panose="020B0502040204020203" pitchFamily="34" charset="0"/>
                <a:cs typeface="Segoe UI Light" panose="020B0502040204020203" pitchFamily="34" charset="0"/>
              </a:rPr>
              <a:t>Cloud native is </a:t>
            </a:r>
            <a:r>
              <a:rPr lang="en-US" sz="4800">
                <a:solidFill>
                  <a:srgbClr val="50E6FF"/>
                </a:solidFill>
                <a:latin typeface="Segoe UI Semilight" panose="020B0402040204020203" pitchFamily="34" charset="0"/>
                <a:cs typeface="Segoe UI Semilight" panose="020B0402040204020203" pitchFamily="34" charset="0"/>
              </a:rPr>
              <a:t>the new paradigm</a:t>
            </a:r>
            <a:r>
              <a:rPr lang="en-US" sz="4800">
                <a:solidFill>
                  <a:schemeClr val="bg1"/>
                </a:solidFill>
                <a:latin typeface="Segoe UI Light" panose="020B0502040204020203" pitchFamily="34" charset="0"/>
                <a:cs typeface="Segoe UI Light" panose="020B0502040204020203" pitchFamily="34" charset="0"/>
              </a:rPr>
              <a:t> </a:t>
            </a:r>
            <a:br>
              <a:rPr lang="en-US" sz="4800">
                <a:solidFill>
                  <a:schemeClr val="bg1"/>
                </a:solidFill>
                <a:latin typeface="Segoe UI Light" panose="020B0502040204020203" pitchFamily="34" charset="0"/>
                <a:cs typeface="Segoe UI Light" panose="020B0502040204020203" pitchFamily="34" charset="0"/>
              </a:rPr>
            </a:br>
            <a:r>
              <a:rPr lang="en-US" sz="4800">
                <a:solidFill>
                  <a:schemeClr val="bg1"/>
                </a:solidFill>
                <a:latin typeface="Segoe UI Light" panose="020B0502040204020203" pitchFamily="34" charset="0"/>
                <a:cs typeface="Segoe UI Light" panose="020B0502040204020203" pitchFamily="34" charset="0"/>
              </a:rPr>
              <a:t>of software development</a:t>
            </a:r>
            <a:endParaRPr lang="en-US" sz="4800">
              <a:solidFill>
                <a:srgbClr val="50E6FF"/>
              </a:solidFill>
              <a:latin typeface="Segoe UI Semilight" panose="020B0402040204020203" pitchFamily="34" charset="0"/>
              <a:cs typeface="Segoe UI Semilight" panose="020B0402040204020203" pitchFamily="34" charset="0"/>
            </a:endParaRPr>
          </a:p>
        </p:txBody>
      </p:sp>
      <p:grpSp>
        <p:nvGrpSpPr>
          <p:cNvPr id="29" name="Group 28">
            <a:extLst>
              <a:ext uri="{FF2B5EF4-FFF2-40B4-BE49-F238E27FC236}">
                <a16:creationId xmlns:a16="http://schemas.microsoft.com/office/drawing/2014/main" id="{552D83EE-DA35-44D8-8006-83FF6078D646}"/>
              </a:ext>
            </a:extLst>
          </p:cNvPr>
          <p:cNvGrpSpPr/>
          <p:nvPr/>
        </p:nvGrpSpPr>
        <p:grpSpPr>
          <a:xfrm rot="1671249">
            <a:off x="7184815" y="1720556"/>
            <a:ext cx="3547872" cy="3547872"/>
            <a:chOff x="7184815" y="1720556"/>
            <a:chExt cx="3547872" cy="3547872"/>
          </a:xfrm>
        </p:grpSpPr>
        <p:sp>
          <p:nvSpPr>
            <p:cNvPr id="10" name="Arc 9">
              <a:extLst>
                <a:ext uri="{FF2B5EF4-FFF2-40B4-BE49-F238E27FC236}">
                  <a16:creationId xmlns:a16="http://schemas.microsoft.com/office/drawing/2014/main" id="{E45F1E65-2866-4601-A7E0-47D260C087D6}"/>
                </a:ext>
              </a:extLst>
            </p:cNvPr>
            <p:cNvSpPr/>
            <p:nvPr/>
          </p:nvSpPr>
          <p:spPr>
            <a:xfrm rot="466247">
              <a:off x="7184815" y="1720556"/>
              <a:ext cx="3547872" cy="3547872"/>
            </a:xfrm>
            <a:prstGeom prst="arc">
              <a:avLst>
                <a:gd name="adj1" fmla="val 14089165"/>
                <a:gd name="adj2" fmla="val 21517603"/>
              </a:avLst>
            </a:prstGeom>
            <a:ln w="5715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CE815475-C250-4372-A55B-60E908B12A1F}"/>
                </a:ext>
              </a:extLst>
            </p:cNvPr>
            <p:cNvSpPr/>
            <p:nvPr/>
          </p:nvSpPr>
          <p:spPr>
            <a:xfrm rot="466247">
              <a:off x="7184815" y="1720556"/>
              <a:ext cx="3547872" cy="3547872"/>
            </a:xfrm>
            <a:prstGeom prst="arc">
              <a:avLst>
                <a:gd name="adj1" fmla="val 331010"/>
                <a:gd name="adj2" fmla="val 13963871"/>
              </a:avLst>
            </a:prstGeom>
            <a:ln w="2857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5" name="Freeform: Shape 14">
            <a:extLst>
              <a:ext uri="{FF2B5EF4-FFF2-40B4-BE49-F238E27FC236}">
                <a16:creationId xmlns:a16="http://schemas.microsoft.com/office/drawing/2014/main" id="{79287F6F-2AB8-42AF-BF4B-D2D06FA044A2}"/>
              </a:ext>
            </a:extLst>
          </p:cNvPr>
          <p:cNvSpPr/>
          <p:nvPr/>
        </p:nvSpPr>
        <p:spPr bwMode="auto">
          <a:xfrm rot="2829722">
            <a:off x="10253287" y="4375940"/>
            <a:ext cx="300168" cy="229813"/>
          </a:xfrm>
          <a:custGeom>
            <a:avLst/>
            <a:gdLst>
              <a:gd name="connsiteX0" fmla="*/ 0 w 326910"/>
              <a:gd name="connsiteY0" fmla="*/ 61592 h 251833"/>
              <a:gd name="connsiteX1" fmla="*/ 217940 w 326910"/>
              <a:gd name="connsiteY1" fmla="*/ 251105 h 251833"/>
              <a:gd name="connsiteX2" fmla="*/ 326910 w 326910"/>
              <a:gd name="connsiteY2" fmla="*/ 0 h 251833"/>
              <a:gd name="connsiteX0" fmla="*/ 0 w 326910"/>
              <a:gd name="connsiteY0" fmla="*/ 61592 h 285728"/>
              <a:gd name="connsiteX1" fmla="*/ 222525 w 326910"/>
              <a:gd name="connsiteY1" fmla="*/ 285172 h 285728"/>
              <a:gd name="connsiteX2" fmla="*/ 326910 w 326910"/>
              <a:gd name="connsiteY2" fmla="*/ 0 h 285728"/>
              <a:gd name="connsiteX0" fmla="*/ 0 w 300168"/>
              <a:gd name="connsiteY0" fmla="*/ 80007 h 286202"/>
              <a:gd name="connsiteX1" fmla="*/ 195783 w 300168"/>
              <a:gd name="connsiteY1" fmla="*/ 285172 h 286202"/>
              <a:gd name="connsiteX2" fmla="*/ 300168 w 300168"/>
              <a:gd name="connsiteY2" fmla="*/ 0 h 286202"/>
            </a:gdLst>
            <a:ahLst/>
            <a:cxnLst>
              <a:cxn ang="0">
                <a:pos x="connsiteX0" y="connsiteY0"/>
              </a:cxn>
              <a:cxn ang="0">
                <a:pos x="connsiteX1" y="connsiteY1"/>
              </a:cxn>
              <a:cxn ang="0">
                <a:pos x="connsiteX2" y="connsiteY2"/>
              </a:cxn>
            </a:cxnLst>
            <a:rect l="l" t="t" r="r" b="b"/>
            <a:pathLst>
              <a:path w="300168" h="286202">
                <a:moveTo>
                  <a:pt x="0" y="80007"/>
                </a:moveTo>
                <a:cubicBezTo>
                  <a:pt x="81727" y="179896"/>
                  <a:pt x="145755" y="298507"/>
                  <a:pt x="195783" y="285172"/>
                </a:cubicBezTo>
                <a:cubicBezTo>
                  <a:pt x="245811" y="271837"/>
                  <a:pt x="272925" y="120420"/>
                  <a:pt x="300168" y="0"/>
                </a:cubicBezTo>
              </a:path>
            </a:pathLst>
          </a:custGeom>
          <a:noFill/>
          <a:ln w="38100">
            <a:solidFill>
              <a:srgbClr val="50E6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594F4EC2-3AAF-4841-A106-A7F56CCCBE96}"/>
              </a:ext>
            </a:extLst>
          </p:cNvPr>
          <p:cNvGrpSpPr/>
          <p:nvPr/>
        </p:nvGrpSpPr>
        <p:grpSpPr>
          <a:xfrm>
            <a:off x="7387727" y="2161786"/>
            <a:ext cx="3142048" cy="2649128"/>
            <a:chOff x="7436121" y="2319633"/>
            <a:chExt cx="3142048" cy="2649128"/>
          </a:xfrm>
        </p:grpSpPr>
        <p:grpSp>
          <p:nvGrpSpPr>
            <p:cNvPr id="23" name="Group 22">
              <a:extLst>
                <a:ext uri="{FF2B5EF4-FFF2-40B4-BE49-F238E27FC236}">
                  <a16:creationId xmlns:a16="http://schemas.microsoft.com/office/drawing/2014/main" id="{8B17E7BD-015C-47D0-9AD7-E14EED356A13}"/>
                </a:ext>
              </a:extLst>
            </p:cNvPr>
            <p:cNvGrpSpPr/>
            <p:nvPr/>
          </p:nvGrpSpPr>
          <p:grpSpPr>
            <a:xfrm>
              <a:off x="7436121" y="2319633"/>
              <a:ext cx="3142048" cy="1888209"/>
              <a:chOff x="8059215" y="990657"/>
              <a:chExt cx="3142048" cy="1888209"/>
            </a:xfrm>
          </p:grpSpPr>
          <p:sp>
            <p:nvSpPr>
              <p:cNvPr id="20" name="TextBox 19">
                <a:extLst>
                  <a:ext uri="{FF2B5EF4-FFF2-40B4-BE49-F238E27FC236}">
                    <a16:creationId xmlns:a16="http://schemas.microsoft.com/office/drawing/2014/main" id="{41453C72-830D-47E3-BCB5-47F748A2AB84}"/>
                  </a:ext>
                </a:extLst>
              </p:cNvPr>
              <p:cNvSpPr txBox="1"/>
              <p:nvPr/>
            </p:nvSpPr>
            <p:spPr>
              <a:xfrm>
                <a:off x="8385667" y="990657"/>
                <a:ext cx="2304082" cy="1888209"/>
              </a:xfrm>
              <a:prstGeom prst="rect">
                <a:avLst/>
              </a:prstGeom>
              <a:noFill/>
            </p:spPr>
            <p:txBody>
              <a:bodyPr wrap="square" lIns="182880" tIns="146304" rIns="182880" bIns="146304" rtlCol="0">
                <a:spAutoFit/>
              </a:bodyPr>
              <a:lstStyle/>
              <a:p>
                <a:pPr algn="ctr">
                  <a:lnSpc>
                    <a:spcPct val="90000"/>
                  </a:lnSpc>
                  <a:spcAft>
                    <a:spcPts val="600"/>
                  </a:spcAft>
                </a:pPr>
                <a:r>
                  <a:rPr lang="en-US" sz="11500" spc="-800">
                    <a:solidFill>
                      <a:schemeClr val="bg2"/>
                    </a:solidFill>
                    <a:latin typeface="Segoe UI Light" panose="020B0502040204020203" pitchFamily="34" charset="0"/>
                    <a:cs typeface="Segoe UI Light" panose="020B0502040204020203" pitchFamily="34" charset="0"/>
                  </a:rPr>
                  <a:t>35</a:t>
                </a:r>
              </a:p>
            </p:txBody>
          </p:sp>
          <p:sp>
            <p:nvSpPr>
              <p:cNvPr id="21" name="TextBox 20">
                <a:extLst>
                  <a:ext uri="{FF2B5EF4-FFF2-40B4-BE49-F238E27FC236}">
                    <a16:creationId xmlns:a16="http://schemas.microsoft.com/office/drawing/2014/main" id="{4860FAF8-7A23-4B7B-9F7E-3C555EE773A1}"/>
                  </a:ext>
                </a:extLst>
              </p:cNvPr>
              <p:cNvSpPr txBox="1"/>
              <p:nvPr/>
            </p:nvSpPr>
            <p:spPr>
              <a:xfrm>
                <a:off x="9931552"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a:t>
                </a:r>
              </a:p>
            </p:txBody>
          </p:sp>
          <p:sp>
            <p:nvSpPr>
              <p:cNvPr id="22" name="TextBox 21">
                <a:extLst>
                  <a:ext uri="{FF2B5EF4-FFF2-40B4-BE49-F238E27FC236}">
                    <a16:creationId xmlns:a16="http://schemas.microsoft.com/office/drawing/2014/main" id="{165795C7-4BA7-441F-90F1-276C10855FD2}"/>
                  </a:ext>
                </a:extLst>
              </p:cNvPr>
              <p:cNvSpPr txBox="1"/>
              <p:nvPr/>
            </p:nvSpPr>
            <p:spPr>
              <a:xfrm>
                <a:off x="8059215" y="1482330"/>
                <a:ext cx="1269711"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a:solidFill>
                      <a:schemeClr val="bg2"/>
                    </a:solidFill>
                    <a:latin typeface="Segoe UI Light" panose="020B0502040204020203" pitchFamily="34" charset="0"/>
                    <a:cs typeface="Segoe UI Light" panose="020B0502040204020203" pitchFamily="34" charset="0"/>
                  </a:rPr>
                  <a:t>&gt;</a:t>
                </a:r>
              </a:p>
            </p:txBody>
          </p:sp>
        </p:grpSp>
        <p:sp>
          <p:nvSpPr>
            <p:cNvPr id="26" name="TextBox 25" descr="16% of employees are engaged worldwide ">
              <a:extLst>
                <a:ext uri="{FF2B5EF4-FFF2-40B4-BE49-F238E27FC236}">
                  <a16:creationId xmlns:a16="http://schemas.microsoft.com/office/drawing/2014/main" id="{145511BE-8353-4ADD-B6E8-5BC968872588}"/>
                </a:ext>
              </a:extLst>
            </p:cNvPr>
            <p:cNvSpPr txBox="1"/>
            <p:nvPr/>
          </p:nvSpPr>
          <p:spPr>
            <a:xfrm>
              <a:off x="7887238" y="3750006"/>
              <a:ext cx="2281732" cy="1218755"/>
            </a:xfrm>
            <a:prstGeom prst="rect">
              <a:avLst/>
            </a:prstGeom>
            <a:noFill/>
          </p:spPr>
          <p:txBody>
            <a:bodyPr wrap="square" lIns="0" tIns="146284" rIns="0" bIns="146284" rtlCol="0">
              <a:spAutoFit/>
            </a:bodyPr>
            <a:lstStyle/>
            <a:p>
              <a:pPr algn="ctr" defTabSz="896354">
                <a:spcAft>
                  <a:spcPts val="576"/>
                </a:spcAft>
                <a:defRPr/>
              </a:pPr>
              <a:r>
                <a:rPr lang="en-US" sz="2000">
                  <a:solidFill>
                    <a:schemeClr val="bg2"/>
                  </a:solidFill>
                  <a:latin typeface="Segoe UI"/>
                  <a:cs typeface="Segoe UI Semibold" panose="020B0702040204020203" pitchFamily="34" charset="0"/>
                </a:rPr>
                <a:t>of all production apps will be cloud-native by 2022</a:t>
              </a:r>
              <a:r>
                <a:rPr lang="en-US" sz="2000" baseline="30000">
                  <a:solidFill>
                    <a:schemeClr val="bg2"/>
                  </a:solidFill>
                  <a:latin typeface="Segoe UI"/>
                  <a:cs typeface="Segoe UI Semibold" panose="020B0702040204020203" pitchFamily="34" charset="0"/>
                </a:rPr>
                <a:t>1</a:t>
              </a:r>
            </a:p>
          </p:txBody>
        </p:sp>
      </p:grpSp>
      <p:sp>
        <p:nvSpPr>
          <p:cNvPr id="28" name="TextBox 27">
            <a:extLst>
              <a:ext uri="{FF2B5EF4-FFF2-40B4-BE49-F238E27FC236}">
                <a16:creationId xmlns:a16="http://schemas.microsoft.com/office/drawing/2014/main" id="{EBF04679-AE83-4277-9CFE-ED0717751F14}"/>
              </a:ext>
            </a:extLst>
          </p:cNvPr>
          <p:cNvSpPr txBox="1"/>
          <p:nvPr/>
        </p:nvSpPr>
        <p:spPr>
          <a:xfrm>
            <a:off x="7867132" y="6580525"/>
            <a:ext cx="4172353" cy="138499"/>
          </a:xfrm>
          <a:prstGeom prst="rect">
            <a:avLst/>
          </a:prstGeom>
          <a:noFill/>
        </p:spPr>
        <p:txBody>
          <a:bodyPr wrap="square" lIns="0" tIns="0" rIns="0" bIns="0" rtlCol="0" anchor="t">
            <a:spAutoFit/>
          </a:bodyPr>
          <a:lstStyle/>
          <a:p>
            <a:pPr algn="r" defTabSz="914314">
              <a:spcAft>
                <a:spcPts val="588"/>
              </a:spcAft>
              <a:defRPr/>
            </a:pPr>
            <a:r>
              <a:rPr lang="en-US" sz="900" baseline="30000">
                <a:solidFill>
                  <a:schemeClr val="bg2"/>
                </a:solidFill>
                <a:latin typeface="Segoe UI" panose="020B0502040204020203" pitchFamily="34" charset="0"/>
                <a:cs typeface="Segoe UI" panose="020B0502040204020203" pitchFamily="34" charset="0"/>
              </a:rPr>
              <a:t>1</a:t>
            </a:r>
            <a:r>
              <a:rPr lang="en-US" sz="900">
                <a:solidFill>
                  <a:schemeClr val="bg2"/>
                </a:solidFill>
                <a:latin typeface="Segoe UI" panose="020B0502040204020203" pitchFamily="34" charset="0"/>
                <a:cs typeface="Segoe UI" panose="020B0502040204020203" pitchFamily="34" charset="0"/>
              </a:rPr>
              <a:t>IDC </a:t>
            </a:r>
            <a:r>
              <a:rPr lang="en-US" sz="900" err="1">
                <a:solidFill>
                  <a:schemeClr val="bg2"/>
                </a:solidFill>
                <a:latin typeface="Segoe UI" panose="020B0502040204020203" pitchFamily="34" charset="0"/>
                <a:cs typeface="Segoe UI" panose="020B0502040204020203" pitchFamily="34" charset="0"/>
              </a:rPr>
              <a:t>FutureScape</a:t>
            </a:r>
            <a:r>
              <a:rPr lang="en-US" sz="900">
                <a:solidFill>
                  <a:schemeClr val="bg2"/>
                </a:solidFill>
                <a:latin typeface="Segoe UI" panose="020B0502040204020203" pitchFamily="34" charset="0"/>
                <a:cs typeface="Segoe UI" panose="020B0502040204020203" pitchFamily="34" charset="0"/>
              </a:rPr>
              <a:t>, 2018</a:t>
            </a:r>
          </a:p>
        </p:txBody>
      </p:sp>
    </p:spTree>
    <p:extLst>
      <p:ext uri="{BB962C8B-B14F-4D97-AF65-F5344CB8AC3E}">
        <p14:creationId xmlns:p14="http://schemas.microsoft.com/office/powerpoint/2010/main" val="240144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heel(1)">
                                      <p:cBhvr>
                                        <p:cTn id="7" dur="1000"/>
                                        <p:tgtEl>
                                          <p:spTgt spid="29"/>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400"/>
                                        <p:tgtEl>
                                          <p:spTgt spid="15"/>
                                        </p:tgtEl>
                                      </p:cBhvr>
                                    </p:animEffect>
                                  </p:childTnLst>
                                </p:cTn>
                              </p:par>
                              <p:par>
                                <p:cTn id="12" presetID="42" presetClass="path" presetSubtype="0" accel="50000" decel="50000" fill="hold" grpId="1" nodeType="withEffect">
                                  <p:stCondLst>
                                    <p:cond delay="0"/>
                                  </p:stCondLst>
                                  <p:childTnLst>
                                    <p:animMotion origin="layout" path="M 0.00859 -0.02269 L 4.79167E-6 3.7037E-7 " pathEditMode="relative" rAng="0" ptsTypes="AA">
                                      <p:cBhvr>
                                        <p:cTn id="13" dur="400" fill="hold"/>
                                        <p:tgtEl>
                                          <p:spTgt spid="15"/>
                                        </p:tgtEl>
                                        <p:attrNameLst>
                                          <p:attrName>ppt_x</p:attrName>
                                          <p:attrName>ppt_y</p:attrName>
                                        </p:attrNameLst>
                                      </p:cBhvr>
                                      <p:rCtr x="-430" y="1134"/>
                                    </p:animMotion>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125572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Continuous delivery of new features without downtime</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348" name="Rectangle 347">
            <a:extLst>
              <a:ext uri="{FF2B5EF4-FFF2-40B4-BE49-F238E27FC236}">
                <a16:creationId xmlns:a16="http://schemas.microsoft.com/office/drawing/2014/main" id="{7A84C310-BAB9-4192-BABF-F88B49A8A56B}"/>
              </a:ext>
            </a:extLst>
          </p:cNvPr>
          <p:cNvSpPr/>
          <p:nvPr/>
        </p:nvSpPr>
        <p:spPr>
          <a:xfrm>
            <a:off x="455995" y="2023196"/>
            <a:ext cx="3673714" cy="2769989"/>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Unlock team agility with streamlined DevOps without compromising security</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Deliver code faster with managed Kubernetes and built-in CI/CD</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Accelerate the feedback loop with real-time monitoring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Balance speed and security with continuous security and deep traceability </a:t>
            </a: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50" name="Picture 4" descr="Image result for Siemens Healthineers logo png">
            <a:extLst>
              <a:ext uri="{FF2B5EF4-FFF2-40B4-BE49-F238E27FC236}">
                <a16:creationId xmlns:a16="http://schemas.microsoft.com/office/drawing/2014/main" id="{960A8EDC-5C4B-40FD-9AA7-AD24346C679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4055" y="6379424"/>
            <a:ext cx="1294440" cy="317073"/>
          </a:xfrm>
          <a:prstGeom prst="rect">
            <a:avLst/>
          </a:prstGeom>
          <a:noFill/>
          <a:extLst>
            <a:ext uri="{909E8E84-426E-40DD-AFC4-6F175D3DCCD1}">
              <a14:hiddenFill xmlns:a14="http://schemas.microsoft.com/office/drawing/2010/main">
                <a:solidFill>
                  <a:srgbClr val="FFFFFF"/>
                </a:solidFill>
              </a14:hiddenFill>
            </a:ext>
          </a:extLst>
        </p:spPr>
      </p:pic>
      <p:pic>
        <p:nvPicPr>
          <p:cNvPr id="351" name="Picture 2">
            <a:extLst>
              <a:ext uri="{FF2B5EF4-FFF2-40B4-BE49-F238E27FC236}">
                <a16:creationId xmlns:a16="http://schemas.microsoft.com/office/drawing/2014/main" id="{0161B3D5-E129-4F2D-87A1-92593C9757C9}"/>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890900" y="6331621"/>
            <a:ext cx="733652" cy="412679"/>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BE5E6FFF-364F-4958-8A02-E761068E7B9E}"/>
              </a:ext>
            </a:extLst>
          </p:cNvPr>
          <p:cNvGrpSpPr/>
          <p:nvPr/>
        </p:nvGrpSpPr>
        <p:grpSpPr>
          <a:xfrm>
            <a:off x="4988542" y="584742"/>
            <a:ext cx="7002489" cy="4912552"/>
            <a:chOff x="4988542" y="584742"/>
            <a:chExt cx="7002489" cy="4912552"/>
          </a:xfrm>
        </p:grpSpPr>
        <p:cxnSp>
          <p:nvCxnSpPr>
            <p:cNvPr id="123" name="Connector: Elbow 122">
              <a:extLst>
                <a:ext uri="{FF2B5EF4-FFF2-40B4-BE49-F238E27FC236}">
                  <a16:creationId xmlns:a16="http://schemas.microsoft.com/office/drawing/2014/main" id="{3ACFE462-DED2-43CD-9F90-1DAECE9276FD}"/>
                </a:ext>
              </a:extLst>
            </p:cNvPr>
            <p:cNvCxnSpPr>
              <a:cxnSpLocks/>
            </p:cNvCxnSpPr>
            <p:nvPr/>
          </p:nvCxnSpPr>
          <p:spPr>
            <a:xfrm rot="5400000" flipH="1" flipV="1">
              <a:off x="7358040" y="3223150"/>
              <a:ext cx="1769364" cy="2778917"/>
            </a:xfrm>
            <a:prstGeom prst="bentConnector3">
              <a:avLst>
                <a:gd name="adj1" fmla="val -12666"/>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0C98DF92-1D14-4788-8B6C-46116F9F41EE}"/>
                </a:ext>
              </a:extLst>
            </p:cNvPr>
            <p:cNvCxnSpPr>
              <a:cxnSpLocks/>
              <a:stCxn id="310" idx="1"/>
              <a:endCxn id="153" idx="3"/>
            </p:cNvCxnSpPr>
            <p:nvPr/>
          </p:nvCxnSpPr>
          <p:spPr>
            <a:xfrm flipH="1" flipV="1">
              <a:off x="6939544" y="1314835"/>
              <a:ext cx="2170149" cy="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B9D77DFC-C386-4B5C-97D7-6CE701CF8654}"/>
                </a:ext>
              </a:extLst>
            </p:cNvPr>
            <p:cNvCxnSpPr>
              <a:cxnSpLocks/>
              <a:stCxn id="303" idx="2"/>
            </p:cNvCxnSpPr>
            <p:nvPr/>
          </p:nvCxnSpPr>
          <p:spPr>
            <a:xfrm rot="5400000">
              <a:off x="9836860" y="3389496"/>
              <a:ext cx="1071169" cy="146303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2" name="Step 3 II">
              <a:extLst>
                <a:ext uri="{FF2B5EF4-FFF2-40B4-BE49-F238E27FC236}">
                  <a16:creationId xmlns:a16="http://schemas.microsoft.com/office/drawing/2014/main" id="{00C17B86-A460-4141-AB17-B5EE11AEF7BF}"/>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3</a:t>
              </a:r>
            </a:p>
          </p:txBody>
        </p:sp>
        <p:sp>
          <p:nvSpPr>
            <p:cNvPr id="133" name="Step N">
              <a:extLst>
                <a:ext uri="{FF2B5EF4-FFF2-40B4-BE49-F238E27FC236}">
                  <a16:creationId xmlns:a16="http://schemas.microsoft.com/office/drawing/2014/main" id="{D4431D82-183F-4F0A-9EB5-91C5FE98939C}"/>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N</a:t>
              </a:r>
            </a:p>
          </p:txBody>
        </p:sp>
        <p:sp>
          <p:nvSpPr>
            <p:cNvPr id="134" name="Step 3">
              <a:extLst>
                <a:ext uri="{FF2B5EF4-FFF2-40B4-BE49-F238E27FC236}">
                  <a16:creationId xmlns:a16="http://schemas.microsoft.com/office/drawing/2014/main" id="{869E116F-88CE-470A-A7EF-351B3C912860}"/>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3</a:t>
              </a:r>
              <a:endParaRPr lang="en-US" sz="784">
                <a:solidFill>
                  <a:srgbClr val="505050"/>
                </a:solidFill>
                <a:latin typeface="Segoe UI Semibold" panose="020B0702040204020203" pitchFamily="34" charset="0"/>
                <a:cs typeface="Segoe UI Semibold" panose="020B0702040204020203" pitchFamily="34" charset="0"/>
              </a:endParaRPr>
            </a:p>
          </p:txBody>
        </p:sp>
        <p:sp>
          <p:nvSpPr>
            <p:cNvPr id="137" name="Step 2">
              <a:extLst>
                <a:ext uri="{FF2B5EF4-FFF2-40B4-BE49-F238E27FC236}">
                  <a16:creationId xmlns:a16="http://schemas.microsoft.com/office/drawing/2014/main" id="{79536B18-32B7-46C0-9EB2-1E22E1E01C8A}"/>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a:t>
              </a:r>
              <a:br>
                <a:rPr lang="en-US" sz="588">
                  <a:solidFill>
                    <a:srgbClr val="505050"/>
                  </a:solidFill>
                  <a:latin typeface="Segoe UI Semibold" panose="020B0702040204020203" pitchFamily="34" charset="0"/>
                  <a:cs typeface="Segoe UI Semibold" panose="020B0702040204020203" pitchFamily="34" charset="0"/>
                </a:rPr>
              </a:br>
              <a:r>
                <a:rPr lang="en-US" sz="588">
                  <a:solidFill>
                    <a:srgbClr val="505050"/>
                  </a:solidFill>
                  <a:latin typeface="Segoe UI Semibold" panose="020B0702040204020203" pitchFamily="34" charset="0"/>
                  <a:cs typeface="Segoe UI Semibold" panose="020B0702040204020203" pitchFamily="34" charset="0"/>
                </a:rPr>
                <a:t>2</a:t>
              </a:r>
            </a:p>
          </p:txBody>
        </p:sp>
        <p:sp>
          <p:nvSpPr>
            <p:cNvPr id="138" name="Step 1">
              <a:extLst>
                <a:ext uri="{FF2B5EF4-FFF2-40B4-BE49-F238E27FC236}">
                  <a16:creationId xmlns:a16="http://schemas.microsoft.com/office/drawing/2014/main" id="{8BB2F594-82F3-4A4A-B868-204CC4D4EE68}"/>
                </a:ext>
              </a:extLst>
            </p:cNvPr>
            <p:cNvSpPr/>
            <p:nvPr/>
          </p:nvSpPr>
          <p:spPr bwMode="auto">
            <a:xfrm>
              <a:off x="6700870" y="5158817"/>
              <a:ext cx="304784" cy="304784"/>
            </a:xfrm>
            <a:prstGeom prst="roundRect">
              <a:avLst>
                <a:gd name="adj" fmla="val 3125"/>
              </a:avLst>
            </a:prstGeom>
            <a:solidFill>
              <a:srgbClr val="FCFDFE"/>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Release </a:t>
              </a:r>
            </a:p>
            <a:p>
              <a:pPr algn="ctr" defTabSz="932293" fontAlgn="base">
                <a:lnSpc>
                  <a:spcPct val="90000"/>
                </a:lnSpc>
                <a:spcBef>
                  <a:spcPct val="0"/>
                </a:spcBef>
                <a:spcAft>
                  <a:spcPct val="0"/>
                </a:spcAft>
                <a:defRPr/>
              </a:pPr>
              <a:r>
                <a:rPr lang="en-US" sz="588">
                  <a:solidFill>
                    <a:srgbClr val="505050"/>
                  </a:solidFill>
                  <a:latin typeface="Segoe UI Semibold" panose="020B0702040204020203" pitchFamily="34" charset="0"/>
                  <a:cs typeface="Segoe UI Semibold" panose="020B0702040204020203" pitchFamily="34" charset="0"/>
                </a:rPr>
                <a:t>1</a:t>
              </a:r>
            </a:p>
          </p:txBody>
        </p:sp>
        <p:cxnSp>
          <p:nvCxnSpPr>
            <p:cNvPr id="139" name="Straight Arrow Connector 138">
              <a:extLst>
                <a:ext uri="{FF2B5EF4-FFF2-40B4-BE49-F238E27FC236}">
                  <a16:creationId xmlns:a16="http://schemas.microsoft.com/office/drawing/2014/main" id="{21604A41-D866-45C9-809D-75FB31667C63}"/>
                </a:ext>
              </a:extLst>
            </p:cNvPr>
            <p:cNvCxnSpPr>
              <a:cxnSpLocks/>
              <a:stCxn id="303" idx="1"/>
              <a:endCxn id="215" idx="3"/>
            </p:cNvCxnSpPr>
            <p:nvPr/>
          </p:nvCxnSpPr>
          <p:spPr>
            <a:xfrm flipH="1">
              <a:off x="9790043" y="3316504"/>
              <a:ext cx="1044992" cy="1"/>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1" name="Rectangle: Rounded Corners 320">
              <a:extLst>
                <a:ext uri="{FF2B5EF4-FFF2-40B4-BE49-F238E27FC236}">
                  <a16:creationId xmlns:a16="http://schemas.microsoft.com/office/drawing/2014/main" id="{7CED3B28-CAAA-4EDF-9266-CEF63E724899}"/>
                </a:ext>
              </a:extLst>
            </p:cNvPr>
            <p:cNvSpPr/>
            <p:nvPr/>
          </p:nvSpPr>
          <p:spPr bwMode="auto">
            <a:xfrm>
              <a:off x="6584335" y="4959434"/>
              <a:ext cx="537855" cy="537855"/>
            </a:xfrm>
            <a:prstGeom prst="roundRect">
              <a:avLst>
                <a:gd name="adj" fmla="val 3125"/>
              </a:avLst>
            </a:prstGeom>
            <a:solidFill>
              <a:srgbClr val="FCFDFE"/>
            </a:solid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22" name="Freeform: Shape 321">
              <a:extLst>
                <a:ext uri="{FF2B5EF4-FFF2-40B4-BE49-F238E27FC236}">
                  <a16:creationId xmlns:a16="http://schemas.microsoft.com/office/drawing/2014/main" id="{489680E7-61B6-4667-B9E9-A711270DE077}"/>
                </a:ext>
              </a:extLst>
            </p:cNvPr>
            <p:cNvSpPr>
              <a:spLocks noChangeAspect="1"/>
            </p:cNvSpPr>
            <p:nvPr/>
          </p:nvSpPr>
          <p:spPr bwMode="auto">
            <a:xfrm>
              <a:off x="6692126" y="5067303"/>
              <a:ext cx="322274" cy="322170"/>
            </a:xfrm>
            <a:custGeom>
              <a:avLst/>
              <a:gdLst>
                <a:gd name="connsiteX0" fmla="*/ 0 w 3242535"/>
                <a:gd name="connsiteY0" fmla="*/ 2435711 h 3241496"/>
                <a:gd name="connsiteX1" fmla="*/ 233253 w 3242535"/>
                <a:gd name="connsiteY1" fmla="*/ 2435711 h 3241496"/>
                <a:gd name="connsiteX2" fmla="*/ 233253 w 3242535"/>
                <a:gd name="connsiteY2" fmla="*/ 3008243 h 3241496"/>
                <a:gd name="connsiteX3" fmla="*/ 806963 w 3242535"/>
                <a:gd name="connsiteY3" fmla="*/ 3008243 h 3241496"/>
                <a:gd name="connsiteX4" fmla="*/ 806963 w 3242535"/>
                <a:gd name="connsiteY4" fmla="*/ 3241496 h 3241496"/>
                <a:gd name="connsiteX5" fmla="*/ 0 w 3242535"/>
                <a:gd name="connsiteY5" fmla="*/ 3241496 h 3241496"/>
                <a:gd name="connsiteX6" fmla="*/ 2446806 w 3242535"/>
                <a:gd name="connsiteY6" fmla="*/ 2102324 h 3241496"/>
                <a:gd name="connsiteX7" fmla="*/ 2446806 w 3242535"/>
                <a:gd name="connsiteY7" fmla="*/ 3133136 h 3241496"/>
                <a:gd name="connsiteX8" fmla="*/ 2338390 w 3242535"/>
                <a:gd name="connsiteY8" fmla="*/ 3241496 h 3241496"/>
                <a:gd name="connsiteX9" fmla="*/ 1546116 w 3242535"/>
                <a:gd name="connsiteY9" fmla="*/ 3241496 h 3241496"/>
                <a:gd name="connsiteX10" fmla="*/ 1537777 w 3242535"/>
                <a:gd name="connsiteY10" fmla="*/ 3238718 h 3241496"/>
                <a:gd name="connsiteX11" fmla="*/ 1081872 w 3242535"/>
                <a:gd name="connsiteY11" fmla="*/ 2788606 h 3241496"/>
                <a:gd name="connsiteX12" fmla="*/ 1081872 w 3242535"/>
                <a:gd name="connsiteY12" fmla="*/ 2771935 h 3241496"/>
                <a:gd name="connsiteX13" fmla="*/ 1218087 w 3242535"/>
                <a:gd name="connsiteY13" fmla="*/ 2638569 h 3241496"/>
                <a:gd name="connsiteX14" fmla="*/ 1329284 w 3242535"/>
                <a:gd name="connsiteY14" fmla="*/ 2752486 h 3241496"/>
                <a:gd name="connsiteX15" fmla="*/ 1393221 w 3242535"/>
                <a:gd name="connsiteY15" fmla="*/ 2780270 h 3241496"/>
                <a:gd name="connsiteX16" fmla="*/ 1440480 w 3242535"/>
                <a:gd name="connsiteY16" fmla="*/ 2766378 h 3241496"/>
                <a:gd name="connsiteX17" fmla="*/ 1709110 w 3242535"/>
                <a:gd name="connsiteY17" fmla="*/ 1334446 h 3241496"/>
                <a:gd name="connsiteX18" fmla="*/ 1718851 w 3242535"/>
                <a:gd name="connsiteY18" fmla="*/ 1338611 h 3241496"/>
                <a:gd name="connsiteX19" fmla="*/ 1896981 w 3242535"/>
                <a:gd name="connsiteY19" fmla="*/ 1519093 h 3241496"/>
                <a:gd name="connsiteX20" fmla="*/ 1896981 w 3242535"/>
                <a:gd name="connsiteY20" fmla="*/ 1538529 h 3241496"/>
                <a:gd name="connsiteX21" fmla="*/ 867170 w 3242535"/>
                <a:gd name="connsiteY21" fmla="*/ 2540895 h 3241496"/>
                <a:gd name="connsiteX22" fmla="*/ 847688 w 3242535"/>
                <a:gd name="connsiteY22" fmla="*/ 2540895 h 3241496"/>
                <a:gd name="connsiteX23" fmla="*/ 741923 w 3242535"/>
                <a:gd name="connsiteY23" fmla="*/ 2429829 h 3241496"/>
                <a:gd name="connsiteX24" fmla="*/ 669559 w 3242535"/>
                <a:gd name="connsiteY24" fmla="*/ 2357637 h 3241496"/>
                <a:gd name="connsiteX25" fmla="*/ 669559 w 3242535"/>
                <a:gd name="connsiteY25" fmla="*/ 2338201 h 3241496"/>
                <a:gd name="connsiteX26" fmla="*/ 1699368 w 3242535"/>
                <a:gd name="connsiteY26" fmla="*/ 1338611 h 3241496"/>
                <a:gd name="connsiteX27" fmla="*/ 1709110 w 3242535"/>
                <a:gd name="connsiteY27" fmla="*/ 1334446 h 3241496"/>
                <a:gd name="connsiteX28" fmla="*/ 108494 w 3242535"/>
                <a:gd name="connsiteY28" fmla="*/ 797046 h 3241496"/>
                <a:gd name="connsiteX29" fmla="*/ 1146141 w 3242535"/>
                <a:gd name="connsiteY29" fmla="*/ 797046 h 3241496"/>
                <a:gd name="connsiteX30" fmla="*/ 1154487 w 3242535"/>
                <a:gd name="connsiteY30" fmla="*/ 797046 h 3241496"/>
                <a:gd name="connsiteX31" fmla="*/ 492395 w 3242535"/>
                <a:gd name="connsiteY31" fmla="*/ 1797131 h 3241496"/>
                <a:gd name="connsiteX32" fmla="*/ 503523 w 3242535"/>
                <a:gd name="connsiteY32" fmla="*/ 1908251 h 3241496"/>
                <a:gd name="connsiteX33" fmla="*/ 623145 w 3242535"/>
                <a:gd name="connsiteY33" fmla="*/ 2030484 h 3241496"/>
                <a:gd name="connsiteX34" fmla="*/ 475704 w 3242535"/>
                <a:gd name="connsiteY34" fmla="*/ 2172162 h 3241496"/>
                <a:gd name="connsiteX35" fmla="*/ 459013 w 3242535"/>
                <a:gd name="connsiteY35" fmla="*/ 2172162 h 3241496"/>
                <a:gd name="connsiteX36" fmla="*/ 2782 w 3242535"/>
                <a:gd name="connsiteY36" fmla="*/ 1722124 h 3241496"/>
                <a:gd name="connsiteX37" fmla="*/ 0 w 3242535"/>
                <a:gd name="connsiteY37" fmla="*/ 1713790 h 3241496"/>
                <a:gd name="connsiteX38" fmla="*/ 0 w 3242535"/>
                <a:gd name="connsiteY38" fmla="*/ 905389 h 3241496"/>
                <a:gd name="connsiteX39" fmla="*/ 108494 w 3242535"/>
                <a:gd name="connsiteY39" fmla="*/ 797046 h 3241496"/>
                <a:gd name="connsiteX40" fmla="*/ 2453442 w 3242535"/>
                <a:gd name="connsiteY40" fmla="*/ 403487 h 3241496"/>
                <a:gd name="connsiteX41" fmla="*/ 2157833 w 3242535"/>
                <a:gd name="connsiteY41" fmla="*/ 522120 h 3241496"/>
                <a:gd name="connsiteX42" fmla="*/ 2152268 w 3242535"/>
                <a:gd name="connsiteY42" fmla="*/ 1107653 h 3241496"/>
                <a:gd name="connsiteX43" fmla="*/ 2739312 w 3242535"/>
                <a:gd name="connsiteY43" fmla="*/ 1115978 h 3241496"/>
                <a:gd name="connsiteX44" fmla="*/ 2744877 w 3242535"/>
                <a:gd name="connsiteY44" fmla="*/ 530445 h 3241496"/>
                <a:gd name="connsiteX45" fmla="*/ 2453442 w 3242535"/>
                <a:gd name="connsiteY45" fmla="*/ 403487 h 3241496"/>
                <a:gd name="connsiteX46" fmla="*/ 2704465 w 3242535"/>
                <a:gd name="connsiteY46" fmla="*/ 13 h 3241496"/>
                <a:gd name="connsiteX47" fmla="*/ 3142538 w 3242535"/>
                <a:gd name="connsiteY47" fmla="*/ 38262 h 3241496"/>
                <a:gd name="connsiteX48" fmla="*/ 3217628 w 3242535"/>
                <a:gd name="connsiteY48" fmla="*/ 116034 h 3241496"/>
                <a:gd name="connsiteX49" fmla="*/ 2583533 w 3242535"/>
                <a:gd name="connsiteY49" fmla="*/ 1957555 h 3241496"/>
                <a:gd name="connsiteX50" fmla="*/ 1418245 w 3242535"/>
                <a:gd name="connsiteY50" fmla="*/ 2726938 h 3241496"/>
                <a:gd name="connsiteX51" fmla="*/ 1359842 w 3242535"/>
                <a:gd name="connsiteY51" fmla="*/ 2721383 h 3241496"/>
                <a:gd name="connsiteX52" fmla="*/ 1059481 w 3242535"/>
                <a:gd name="connsiteY52" fmla="*/ 2413074 h 3241496"/>
                <a:gd name="connsiteX53" fmla="*/ 1927190 w 3242535"/>
                <a:gd name="connsiteY53" fmla="*/ 1568697 h 3241496"/>
                <a:gd name="connsiteX54" fmla="*/ 1943876 w 3242535"/>
                <a:gd name="connsiteY54" fmla="*/ 1529811 h 3241496"/>
                <a:gd name="connsiteX55" fmla="*/ 1927190 w 3242535"/>
                <a:gd name="connsiteY55" fmla="*/ 1488147 h 3241496"/>
                <a:gd name="connsiteX56" fmla="*/ 1749198 w 3242535"/>
                <a:gd name="connsiteY56" fmla="*/ 1307606 h 3241496"/>
                <a:gd name="connsiteX57" fmla="*/ 1707481 w 3242535"/>
                <a:gd name="connsiteY57" fmla="*/ 1288163 h 3241496"/>
                <a:gd name="connsiteX58" fmla="*/ 1668546 w 3242535"/>
                <a:gd name="connsiteY58" fmla="*/ 1304829 h 3241496"/>
                <a:gd name="connsiteX59" fmla="*/ 800837 w 3242535"/>
                <a:gd name="connsiteY59" fmla="*/ 2149206 h 3241496"/>
                <a:gd name="connsiteX60" fmla="*/ 533850 w 3242535"/>
                <a:gd name="connsiteY60" fmla="*/ 1874228 h 3241496"/>
                <a:gd name="connsiteX61" fmla="*/ 528288 w 3242535"/>
                <a:gd name="connsiteY61" fmla="*/ 1818677 h 3241496"/>
                <a:gd name="connsiteX62" fmla="*/ 1309781 w 3242535"/>
                <a:gd name="connsiteY62" fmla="*/ 643770 h 3241496"/>
                <a:gd name="connsiteX63" fmla="*/ 2704465 w 3242535"/>
                <a:gd name="connsiteY63" fmla="*/ 13 h 324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242535" h="3241496">
                  <a:moveTo>
                    <a:pt x="0" y="2435711"/>
                  </a:moveTo>
                  <a:lnTo>
                    <a:pt x="233253" y="2435711"/>
                  </a:lnTo>
                  <a:lnTo>
                    <a:pt x="233253" y="3008243"/>
                  </a:lnTo>
                  <a:lnTo>
                    <a:pt x="806963" y="3008243"/>
                  </a:lnTo>
                  <a:lnTo>
                    <a:pt x="806963" y="3241496"/>
                  </a:lnTo>
                  <a:lnTo>
                    <a:pt x="0" y="3241496"/>
                  </a:lnTo>
                  <a:close/>
                  <a:moveTo>
                    <a:pt x="2446806" y="2102324"/>
                  </a:moveTo>
                  <a:cubicBezTo>
                    <a:pt x="2446806" y="2102324"/>
                    <a:pt x="2446806" y="2102324"/>
                    <a:pt x="2446806" y="3133136"/>
                  </a:cubicBezTo>
                  <a:cubicBezTo>
                    <a:pt x="2446806" y="3194262"/>
                    <a:pt x="2396768" y="3241496"/>
                    <a:pt x="2338390" y="3241496"/>
                  </a:cubicBezTo>
                  <a:cubicBezTo>
                    <a:pt x="2338390" y="3241496"/>
                    <a:pt x="2338390" y="3241496"/>
                    <a:pt x="1546116" y="3241496"/>
                  </a:cubicBezTo>
                  <a:cubicBezTo>
                    <a:pt x="1543336" y="3241496"/>
                    <a:pt x="1540556" y="3241496"/>
                    <a:pt x="1537777" y="3238718"/>
                  </a:cubicBezTo>
                  <a:cubicBezTo>
                    <a:pt x="1537777" y="3238718"/>
                    <a:pt x="1537777" y="3238718"/>
                    <a:pt x="1081872" y="2788606"/>
                  </a:cubicBezTo>
                  <a:cubicBezTo>
                    <a:pt x="1079092" y="2783049"/>
                    <a:pt x="1079092" y="2774714"/>
                    <a:pt x="1081872" y="2771935"/>
                  </a:cubicBezTo>
                  <a:cubicBezTo>
                    <a:pt x="1081872" y="2771935"/>
                    <a:pt x="1081872" y="2771935"/>
                    <a:pt x="1218087" y="2638569"/>
                  </a:cubicBezTo>
                  <a:cubicBezTo>
                    <a:pt x="1218087" y="2638569"/>
                    <a:pt x="1218087" y="2638569"/>
                    <a:pt x="1329284" y="2752486"/>
                  </a:cubicBezTo>
                  <a:cubicBezTo>
                    <a:pt x="1345963" y="2771935"/>
                    <a:pt x="1368202" y="2780270"/>
                    <a:pt x="1393221" y="2780270"/>
                  </a:cubicBezTo>
                  <a:cubicBezTo>
                    <a:pt x="1409901" y="2780270"/>
                    <a:pt x="1426580" y="2774714"/>
                    <a:pt x="1440480" y="2766378"/>
                  </a:cubicBezTo>
                  <a:close/>
                  <a:moveTo>
                    <a:pt x="1709110" y="1334446"/>
                  </a:moveTo>
                  <a:cubicBezTo>
                    <a:pt x="1712589" y="1334446"/>
                    <a:pt x="1716068" y="1335835"/>
                    <a:pt x="1718851" y="1338611"/>
                  </a:cubicBezTo>
                  <a:cubicBezTo>
                    <a:pt x="1718851" y="1338611"/>
                    <a:pt x="1718851" y="1338611"/>
                    <a:pt x="1896981" y="1519093"/>
                  </a:cubicBezTo>
                  <a:cubicBezTo>
                    <a:pt x="1902547" y="1524646"/>
                    <a:pt x="1902547" y="1532976"/>
                    <a:pt x="1896981" y="1538529"/>
                  </a:cubicBezTo>
                  <a:cubicBezTo>
                    <a:pt x="1896981" y="1538529"/>
                    <a:pt x="1896981" y="1538529"/>
                    <a:pt x="867170" y="2540895"/>
                  </a:cubicBezTo>
                  <a:cubicBezTo>
                    <a:pt x="861604" y="2546448"/>
                    <a:pt x="853254" y="2543672"/>
                    <a:pt x="847688" y="2540895"/>
                  </a:cubicBezTo>
                  <a:cubicBezTo>
                    <a:pt x="847688" y="2540895"/>
                    <a:pt x="847688" y="2540895"/>
                    <a:pt x="741923" y="2429829"/>
                  </a:cubicBezTo>
                  <a:cubicBezTo>
                    <a:pt x="741923" y="2429829"/>
                    <a:pt x="741923" y="2429829"/>
                    <a:pt x="669559" y="2357637"/>
                  </a:cubicBezTo>
                  <a:cubicBezTo>
                    <a:pt x="666775" y="2352084"/>
                    <a:pt x="666775" y="2343754"/>
                    <a:pt x="669559" y="2338201"/>
                  </a:cubicBezTo>
                  <a:cubicBezTo>
                    <a:pt x="669559" y="2338201"/>
                    <a:pt x="669559" y="2338201"/>
                    <a:pt x="1699368" y="1338611"/>
                  </a:cubicBezTo>
                  <a:cubicBezTo>
                    <a:pt x="1702152" y="1335835"/>
                    <a:pt x="1705631" y="1334446"/>
                    <a:pt x="1709110" y="1334446"/>
                  </a:cubicBezTo>
                  <a:close/>
                  <a:moveTo>
                    <a:pt x="108494" y="797046"/>
                  </a:moveTo>
                  <a:cubicBezTo>
                    <a:pt x="108494" y="797046"/>
                    <a:pt x="108494" y="797046"/>
                    <a:pt x="1146141" y="797046"/>
                  </a:cubicBezTo>
                  <a:cubicBezTo>
                    <a:pt x="1146141" y="797046"/>
                    <a:pt x="1146141" y="797046"/>
                    <a:pt x="1154487" y="797046"/>
                  </a:cubicBezTo>
                  <a:cubicBezTo>
                    <a:pt x="1154487" y="797046"/>
                    <a:pt x="1154487" y="797046"/>
                    <a:pt x="492395" y="1797131"/>
                  </a:cubicBezTo>
                  <a:cubicBezTo>
                    <a:pt x="470140" y="1830467"/>
                    <a:pt x="472922" y="1877693"/>
                    <a:pt x="503523" y="1908251"/>
                  </a:cubicBezTo>
                  <a:lnTo>
                    <a:pt x="623145" y="2030484"/>
                  </a:lnTo>
                  <a:cubicBezTo>
                    <a:pt x="623145" y="2030484"/>
                    <a:pt x="623145" y="2030484"/>
                    <a:pt x="475704" y="2172162"/>
                  </a:cubicBezTo>
                  <a:cubicBezTo>
                    <a:pt x="472922" y="2177718"/>
                    <a:pt x="464576" y="2177718"/>
                    <a:pt x="459013" y="2172162"/>
                  </a:cubicBezTo>
                  <a:cubicBezTo>
                    <a:pt x="459013" y="2172162"/>
                    <a:pt x="459013" y="2172162"/>
                    <a:pt x="2782" y="1722124"/>
                  </a:cubicBezTo>
                  <a:cubicBezTo>
                    <a:pt x="0" y="1719346"/>
                    <a:pt x="0" y="1716568"/>
                    <a:pt x="0" y="1713790"/>
                  </a:cubicBezTo>
                  <a:cubicBezTo>
                    <a:pt x="0" y="1713790"/>
                    <a:pt x="0" y="1713790"/>
                    <a:pt x="0" y="905389"/>
                  </a:cubicBezTo>
                  <a:cubicBezTo>
                    <a:pt x="0" y="847050"/>
                    <a:pt x="47292" y="797046"/>
                    <a:pt x="108494" y="797046"/>
                  </a:cubicBezTo>
                  <a:close/>
                  <a:moveTo>
                    <a:pt x="2453442" y="403487"/>
                  </a:moveTo>
                  <a:cubicBezTo>
                    <a:pt x="2347023" y="402100"/>
                    <a:pt x="2239908" y="441644"/>
                    <a:pt x="2157833" y="522120"/>
                  </a:cubicBezTo>
                  <a:cubicBezTo>
                    <a:pt x="1993683" y="680297"/>
                    <a:pt x="1990901" y="943926"/>
                    <a:pt x="2152268" y="1107653"/>
                  </a:cubicBezTo>
                  <a:cubicBezTo>
                    <a:pt x="2310854" y="1271380"/>
                    <a:pt x="2575163" y="1274155"/>
                    <a:pt x="2739312" y="1115978"/>
                  </a:cubicBezTo>
                  <a:cubicBezTo>
                    <a:pt x="2903462" y="955026"/>
                    <a:pt x="2906244" y="694173"/>
                    <a:pt x="2744877" y="530445"/>
                  </a:cubicBezTo>
                  <a:cubicBezTo>
                    <a:pt x="2665584" y="447194"/>
                    <a:pt x="2559860" y="404875"/>
                    <a:pt x="2453442" y="403487"/>
                  </a:cubicBezTo>
                  <a:close/>
                  <a:moveTo>
                    <a:pt x="2704465" y="13"/>
                  </a:moveTo>
                  <a:cubicBezTo>
                    <a:pt x="2899897" y="613"/>
                    <a:pt x="3059105" y="23506"/>
                    <a:pt x="3142538" y="38262"/>
                  </a:cubicBezTo>
                  <a:cubicBezTo>
                    <a:pt x="3181474" y="46595"/>
                    <a:pt x="3212066" y="77148"/>
                    <a:pt x="3217628" y="116034"/>
                  </a:cubicBezTo>
                  <a:cubicBezTo>
                    <a:pt x="3253783" y="393789"/>
                    <a:pt x="3353903" y="1507590"/>
                    <a:pt x="2583533" y="1957555"/>
                  </a:cubicBezTo>
                  <a:cubicBezTo>
                    <a:pt x="2583533" y="1957555"/>
                    <a:pt x="2583533" y="1957555"/>
                    <a:pt x="1418245" y="2726938"/>
                  </a:cubicBezTo>
                  <a:cubicBezTo>
                    <a:pt x="1398777" y="2740826"/>
                    <a:pt x="1376528" y="2738049"/>
                    <a:pt x="1359842" y="2721383"/>
                  </a:cubicBezTo>
                  <a:cubicBezTo>
                    <a:pt x="1359842" y="2721383"/>
                    <a:pt x="1359842" y="2721383"/>
                    <a:pt x="1059481" y="2413074"/>
                  </a:cubicBezTo>
                  <a:cubicBezTo>
                    <a:pt x="1059481" y="2413074"/>
                    <a:pt x="1059481" y="2413074"/>
                    <a:pt x="1927190" y="1568697"/>
                  </a:cubicBezTo>
                  <a:cubicBezTo>
                    <a:pt x="1938314" y="1560364"/>
                    <a:pt x="1943876" y="1543699"/>
                    <a:pt x="1943876" y="1529811"/>
                  </a:cubicBezTo>
                  <a:cubicBezTo>
                    <a:pt x="1943876" y="1513145"/>
                    <a:pt x="1938314" y="1499258"/>
                    <a:pt x="1927190" y="1488147"/>
                  </a:cubicBezTo>
                  <a:cubicBezTo>
                    <a:pt x="1927190" y="1488147"/>
                    <a:pt x="1927190" y="1488147"/>
                    <a:pt x="1749198" y="1307606"/>
                  </a:cubicBezTo>
                  <a:cubicBezTo>
                    <a:pt x="1738074" y="1296496"/>
                    <a:pt x="1724168" y="1288163"/>
                    <a:pt x="1707481" y="1288163"/>
                  </a:cubicBezTo>
                  <a:cubicBezTo>
                    <a:pt x="1693576" y="1288163"/>
                    <a:pt x="1679670" y="1293718"/>
                    <a:pt x="1668546" y="1304829"/>
                  </a:cubicBezTo>
                  <a:cubicBezTo>
                    <a:pt x="1668546" y="1304829"/>
                    <a:pt x="1668546" y="1304829"/>
                    <a:pt x="800837" y="2149206"/>
                  </a:cubicBezTo>
                  <a:cubicBezTo>
                    <a:pt x="800837" y="2149206"/>
                    <a:pt x="800837" y="2149206"/>
                    <a:pt x="533850" y="1874228"/>
                  </a:cubicBezTo>
                  <a:cubicBezTo>
                    <a:pt x="519944" y="1860340"/>
                    <a:pt x="517163" y="1838120"/>
                    <a:pt x="528288" y="1818677"/>
                  </a:cubicBezTo>
                  <a:cubicBezTo>
                    <a:pt x="528288" y="1818677"/>
                    <a:pt x="528288" y="1818677"/>
                    <a:pt x="1309781" y="643770"/>
                  </a:cubicBezTo>
                  <a:cubicBezTo>
                    <a:pt x="1669241" y="105271"/>
                    <a:pt x="2274515" y="-1307"/>
                    <a:pt x="2704465" y="13"/>
                  </a:cubicBezTo>
                  <a:close/>
                </a:path>
              </a:pathLst>
            </a:custGeom>
            <a:solidFill>
              <a:schemeClr val="bg1">
                <a:lumMod val="85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a:solidFill>
                  <a:srgbClr val="3C3C41"/>
                </a:solidFill>
                <a:latin typeface="Segoe UI"/>
              </a:endParaRPr>
            </a:p>
          </p:txBody>
        </p:sp>
        <p:cxnSp>
          <p:nvCxnSpPr>
            <p:cNvPr id="144" name="Connector: Elbow 143">
              <a:extLst>
                <a:ext uri="{FF2B5EF4-FFF2-40B4-BE49-F238E27FC236}">
                  <a16:creationId xmlns:a16="http://schemas.microsoft.com/office/drawing/2014/main" id="{FCBB26E9-DB2B-416C-8AEA-087561F6D116}"/>
                </a:ext>
              </a:extLst>
            </p:cNvPr>
            <p:cNvCxnSpPr/>
            <p:nvPr/>
          </p:nvCxnSpPr>
          <p:spPr>
            <a:xfrm rot="16200000" flipH="1">
              <a:off x="5523970" y="4167998"/>
              <a:ext cx="1500437" cy="620291"/>
            </a:xfrm>
            <a:prstGeom prst="bentConnector2">
              <a:avLst/>
            </a:prstGeom>
            <a:ln w="127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8" name="Title 1">
              <a:extLst>
                <a:ext uri="{FF2B5EF4-FFF2-40B4-BE49-F238E27FC236}">
                  <a16:creationId xmlns:a16="http://schemas.microsoft.com/office/drawing/2014/main" id="{207C0186-A2DC-48B4-AAB5-0167AB341862}"/>
                </a:ext>
              </a:extLst>
            </p:cNvPr>
            <p:cNvSpPr txBox="1">
              <a:spLocks/>
            </p:cNvSpPr>
            <p:nvPr/>
          </p:nvSpPr>
          <p:spPr>
            <a:xfrm>
              <a:off x="6468322" y="4611187"/>
              <a:ext cx="81574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CI/CD  Pipelines</a:t>
              </a:r>
            </a:p>
          </p:txBody>
        </p:sp>
        <p:sp>
          <p:nvSpPr>
            <p:cNvPr id="319" name="Rectangle: Rounded Corners 318">
              <a:extLst>
                <a:ext uri="{FF2B5EF4-FFF2-40B4-BE49-F238E27FC236}">
                  <a16:creationId xmlns:a16="http://schemas.microsoft.com/office/drawing/2014/main" id="{9A923EBC-E84D-4283-8EB1-87CC9ED76BE8}"/>
                </a:ext>
              </a:extLst>
            </p:cNvPr>
            <p:cNvSpPr/>
            <p:nvPr/>
          </p:nvSpPr>
          <p:spPr bwMode="auto">
            <a:xfrm>
              <a:off x="6584335" y="4959434"/>
              <a:ext cx="537855" cy="537855"/>
            </a:xfrm>
            <a:prstGeom prst="roundRect">
              <a:avLst>
                <a:gd name="adj" fmla="val 3125"/>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151" name="Straight Arrow Connector 150">
              <a:extLst>
                <a:ext uri="{FF2B5EF4-FFF2-40B4-BE49-F238E27FC236}">
                  <a16:creationId xmlns:a16="http://schemas.microsoft.com/office/drawing/2014/main" id="{B75DB66E-6A5B-4873-AE0C-7CAF79DC058B}"/>
                </a:ext>
              </a:extLst>
            </p:cNvPr>
            <p:cNvCxnSpPr>
              <a:cxnSpLocks/>
              <a:stCxn id="153" idx="2"/>
            </p:cNvCxnSpPr>
            <p:nvPr/>
          </p:nvCxnSpPr>
          <p:spPr>
            <a:xfrm>
              <a:off x="5964043" y="1843174"/>
              <a:ext cx="0" cy="61270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2E49A61D-7E25-480A-A529-C39E1EB690B0}"/>
                </a:ext>
              </a:extLst>
            </p:cNvPr>
            <p:cNvSpPr/>
            <p:nvPr/>
          </p:nvSpPr>
          <p:spPr bwMode="auto">
            <a:xfrm>
              <a:off x="4988542" y="786495"/>
              <a:ext cx="1951002" cy="1056679"/>
            </a:xfrm>
            <a:prstGeom prst="roundRect">
              <a:avLst>
                <a:gd name="adj" fmla="val 3125"/>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56" name="Title 1">
              <a:extLst>
                <a:ext uri="{FF2B5EF4-FFF2-40B4-BE49-F238E27FC236}">
                  <a16:creationId xmlns:a16="http://schemas.microsoft.com/office/drawing/2014/main" id="{94B4CC49-6995-4A93-8361-A2FF0A3C4878}"/>
                </a:ext>
              </a:extLst>
            </p:cNvPr>
            <p:cNvSpPr txBox="1">
              <a:spLocks/>
            </p:cNvSpPr>
            <p:nvPr/>
          </p:nvSpPr>
          <p:spPr>
            <a:xfrm>
              <a:off x="4988542" y="584742"/>
              <a:ext cx="745857"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Inner loop</a:t>
              </a:r>
            </a:p>
          </p:txBody>
        </p:sp>
        <p:sp>
          <p:nvSpPr>
            <p:cNvPr id="157" name="Title 1">
              <a:extLst>
                <a:ext uri="{FF2B5EF4-FFF2-40B4-BE49-F238E27FC236}">
                  <a16:creationId xmlns:a16="http://schemas.microsoft.com/office/drawing/2014/main" id="{8967E833-5CE8-456F-B8CC-3D1DD1C28C8D}"/>
                </a:ext>
              </a:extLst>
            </p:cNvPr>
            <p:cNvSpPr txBox="1">
              <a:spLocks/>
            </p:cNvSpPr>
            <p:nvPr/>
          </p:nvSpPr>
          <p:spPr>
            <a:xfrm>
              <a:off x="7362392" y="2395762"/>
              <a:ext cx="680234"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Azure Container Registry</a:t>
              </a:r>
            </a:p>
          </p:txBody>
        </p:sp>
        <p:sp>
          <p:nvSpPr>
            <p:cNvPr id="158" name="Rectangle: Rounded Corners 157">
              <a:extLst>
                <a:ext uri="{FF2B5EF4-FFF2-40B4-BE49-F238E27FC236}">
                  <a16:creationId xmlns:a16="http://schemas.microsoft.com/office/drawing/2014/main" id="{FEE216F5-7FE8-4123-BD3F-C2800AA9D497}"/>
                </a:ext>
              </a:extLst>
            </p:cNvPr>
            <p:cNvSpPr/>
            <p:nvPr/>
          </p:nvSpPr>
          <p:spPr bwMode="auto">
            <a:xfrm>
              <a:off x="7291088" y="2905084"/>
              <a:ext cx="822843" cy="822842"/>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14" name="Title 1">
              <a:extLst>
                <a:ext uri="{FF2B5EF4-FFF2-40B4-BE49-F238E27FC236}">
                  <a16:creationId xmlns:a16="http://schemas.microsoft.com/office/drawing/2014/main" id="{8754DAC9-8DE9-4E32-8071-4A0367AC1724}"/>
                </a:ext>
              </a:extLst>
            </p:cNvPr>
            <p:cNvSpPr txBox="1">
              <a:spLocks/>
            </p:cNvSpPr>
            <p:nvPr/>
          </p:nvSpPr>
          <p:spPr>
            <a:xfrm>
              <a:off x="7919776" y="4756724"/>
              <a:ext cx="81105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Helm chart </a:t>
              </a:r>
            </a:p>
          </p:txBody>
        </p:sp>
        <p:grpSp>
          <p:nvGrpSpPr>
            <p:cNvPr id="315" name="Group 314">
              <a:extLst>
                <a:ext uri="{FF2B5EF4-FFF2-40B4-BE49-F238E27FC236}">
                  <a16:creationId xmlns:a16="http://schemas.microsoft.com/office/drawing/2014/main" id="{D5ED8F33-4AC9-44F4-A552-CEFD25D7AC4A}"/>
                </a:ext>
              </a:extLst>
            </p:cNvPr>
            <p:cNvGrpSpPr/>
            <p:nvPr/>
          </p:nvGrpSpPr>
          <p:grpSpPr>
            <a:xfrm>
              <a:off x="8056377" y="4959439"/>
              <a:ext cx="537855" cy="537855"/>
              <a:chOff x="2544050" y="5011012"/>
              <a:chExt cx="548640" cy="548640"/>
            </a:xfrm>
            <a:noFill/>
          </p:grpSpPr>
          <p:sp>
            <p:nvSpPr>
              <p:cNvPr id="316" name="Rectangle: Rounded Corners 315">
                <a:extLst>
                  <a:ext uri="{FF2B5EF4-FFF2-40B4-BE49-F238E27FC236}">
                    <a16:creationId xmlns:a16="http://schemas.microsoft.com/office/drawing/2014/main" id="{2DCA455B-0067-4735-BE62-3C44B97E84AE}"/>
                  </a:ext>
                </a:extLst>
              </p:cNvPr>
              <p:cNvSpPr/>
              <p:nvPr/>
            </p:nvSpPr>
            <p:spPr bwMode="auto">
              <a:xfrm>
                <a:off x="2544050" y="5011012"/>
                <a:ext cx="548640" cy="548640"/>
              </a:xfrm>
              <a:prstGeom prst="roundRect">
                <a:avLst>
                  <a:gd name="adj" fmla="val 3125"/>
                </a:avLst>
              </a:prstGeom>
              <a:grp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endParaRPr lang="en-US" sz="1174">
                  <a:solidFill>
                    <a:srgbClr val="505050"/>
                  </a:solidFill>
                  <a:latin typeface="Segoe UI"/>
                  <a:cs typeface="Segoe UI" pitchFamily="34" charset="0"/>
                </a:endParaRPr>
              </a:p>
            </p:txBody>
          </p:sp>
          <p:sp>
            <p:nvSpPr>
              <p:cNvPr id="317" name="CRMArticles_EFF5" title="Icon of two documents stacked together with writing on them">
                <a:extLst>
                  <a:ext uri="{FF2B5EF4-FFF2-40B4-BE49-F238E27FC236}">
                    <a16:creationId xmlns:a16="http://schemas.microsoft.com/office/drawing/2014/main" id="{ACD0214A-46DE-4B80-8901-BB47C3647AC3}"/>
                  </a:ext>
                </a:extLst>
              </p:cNvPr>
              <p:cNvSpPr>
                <a:spLocks noChangeAspect="1" noEditPoints="1"/>
              </p:cNvSpPr>
              <p:nvPr/>
            </p:nvSpPr>
            <p:spPr bwMode="auto">
              <a:xfrm>
                <a:off x="2674689" y="5119475"/>
                <a:ext cx="287363" cy="331715"/>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grpFill/>
              <a:ln w="12700" cap="flat">
                <a:solidFill>
                  <a:schemeClr val="bg1"/>
                </a:solidFill>
                <a:prstDash val="solid"/>
                <a:miter lim="800000"/>
                <a:headEnd/>
                <a:tailEnd/>
              </a:ln>
            </p:spPr>
            <p:txBody>
              <a:bodyPr vert="horz" wrap="square" lIns="89630" tIns="44814" rIns="89630" bIns="44814" numCol="1" anchor="t" anchorCtr="0" compatLnSpc="1">
                <a:prstTxWarp prst="textNoShape">
                  <a:avLst/>
                </a:prstTxWarp>
              </a:bodyPr>
              <a:lstStyle/>
              <a:p>
                <a:pPr defTabSz="914225">
                  <a:defRPr/>
                </a:pPr>
                <a:endParaRPr lang="en-US" sz="1765">
                  <a:solidFill>
                    <a:srgbClr val="505050"/>
                  </a:solidFill>
                  <a:latin typeface="Segoe UI"/>
                </a:endParaRPr>
              </a:p>
            </p:txBody>
          </p:sp>
        </p:grpSp>
        <p:cxnSp>
          <p:nvCxnSpPr>
            <p:cNvPr id="161" name="Connector: Elbow 160">
              <a:extLst>
                <a:ext uri="{FF2B5EF4-FFF2-40B4-BE49-F238E27FC236}">
                  <a16:creationId xmlns:a16="http://schemas.microsoft.com/office/drawing/2014/main" id="{A563CDAF-0008-4348-91F5-B4FF07922C16}"/>
                </a:ext>
              </a:extLst>
            </p:cNvPr>
            <p:cNvCxnSpPr>
              <a:cxnSpLocks/>
            </p:cNvCxnSpPr>
            <p:nvPr/>
          </p:nvCxnSpPr>
          <p:spPr>
            <a:xfrm rot="5400000" flipH="1" flipV="1">
              <a:off x="6480534" y="3784817"/>
              <a:ext cx="1183281" cy="43782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C7062DBE-B9C9-490E-A87E-1EBF5DDF6ADF}"/>
                </a:ext>
              </a:extLst>
            </p:cNvPr>
            <p:cNvCxnSpPr>
              <a:cxnSpLocks/>
            </p:cNvCxnSpPr>
            <p:nvPr/>
          </p:nvCxnSpPr>
          <p:spPr>
            <a:xfrm flipH="1">
              <a:off x="7122190" y="5228362"/>
              <a:ext cx="934187"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3" name="Connector: Elbow 162">
              <a:extLst>
                <a:ext uri="{FF2B5EF4-FFF2-40B4-BE49-F238E27FC236}">
                  <a16:creationId xmlns:a16="http://schemas.microsoft.com/office/drawing/2014/main" id="{725F7FC1-7DC4-41E2-8AFC-CB9144553E77}"/>
                </a:ext>
              </a:extLst>
            </p:cNvPr>
            <p:cNvCxnSpPr>
              <a:cxnSpLocks/>
            </p:cNvCxnSpPr>
            <p:nvPr/>
          </p:nvCxnSpPr>
          <p:spPr>
            <a:xfrm rot="16200000" flipV="1">
              <a:off x="7547299" y="3978721"/>
              <a:ext cx="1344637" cy="211375"/>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4" name="Title 1">
              <a:extLst>
                <a:ext uri="{FF2B5EF4-FFF2-40B4-BE49-F238E27FC236}">
                  <a16:creationId xmlns:a16="http://schemas.microsoft.com/office/drawing/2014/main" id="{C9089E04-DE3C-494E-A460-3436D915E81B}"/>
                </a:ext>
              </a:extLst>
            </p:cNvPr>
            <p:cNvSpPr txBox="1">
              <a:spLocks/>
            </p:cNvSpPr>
            <p:nvPr/>
          </p:nvSpPr>
          <p:spPr>
            <a:xfrm>
              <a:off x="6445389" y="3510243"/>
              <a:ext cx="815747" cy="398294"/>
            </a:xfrm>
            <a:prstGeom prst="rect">
              <a:avLst/>
            </a:prstGeom>
            <a:solidFill>
              <a:srgbClr val="404040"/>
            </a:solidFill>
          </p:spPr>
          <p:txBody>
            <a:bodyPr vert="horz" wrap="square" lIns="0" tIns="0" rIns="0" bIns="89642" rtlCol="0" anchor="t">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Container image</a:t>
              </a:r>
            </a:p>
          </p:txBody>
        </p:sp>
        <p:sp>
          <p:nvSpPr>
            <p:cNvPr id="312" name="Rectangle: Rounded Corners 311">
              <a:extLst>
                <a:ext uri="{FF2B5EF4-FFF2-40B4-BE49-F238E27FC236}">
                  <a16:creationId xmlns:a16="http://schemas.microsoft.com/office/drawing/2014/main" id="{C10F8FA9-7648-4F5D-9BCA-9E545CC01A6A}"/>
                </a:ext>
              </a:extLst>
            </p:cNvPr>
            <p:cNvSpPr/>
            <p:nvPr/>
          </p:nvSpPr>
          <p:spPr bwMode="auto">
            <a:xfrm>
              <a:off x="6584335" y="3863157"/>
              <a:ext cx="537855" cy="537855"/>
            </a:xfrm>
            <a:prstGeom prst="roundRect">
              <a:avLst>
                <a:gd name="adj" fmla="val 3125"/>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167" name="Connector: Elbow 166">
              <a:extLst>
                <a:ext uri="{FF2B5EF4-FFF2-40B4-BE49-F238E27FC236}">
                  <a16:creationId xmlns:a16="http://schemas.microsoft.com/office/drawing/2014/main" id="{B8862A66-85E9-468D-9B97-F63222706A8E}"/>
                </a:ext>
              </a:extLst>
            </p:cNvPr>
            <p:cNvCxnSpPr/>
            <p:nvPr/>
          </p:nvCxnSpPr>
          <p:spPr>
            <a:xfrm rot="16200000" flipH="1">
              <a:off x="5523970" y="4167998"/>
              <a:ext cx="1500437" cy="620291"/>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8" name="Straight Arrow Connector 167">
              <a:extLst>
                <a:ext uri="{FF2B5EF4-FFF2-40B4-BE49-F238E27FC236}">
                  <a16:creationId xmlns:a16="http://schemas.microsoft.com/office/drawing/2014/main" id="{ACE1521F-A1A4-4C77-8195-BC712D4CE949}"/>
                </a:ext>
              </a:extLst>
            </p:cNvPr>
            <p:cNvCxnSpPr>
              <a:cxnSpLocks/>
            </p:cNvCxnSpPr>
            <p:nvPr/>
          </p:nvCxnSpPr>
          <p:spPr>
            <a:xfrm>
              <a:off x="8113931" y="3278763"/>
              <a:ext cx="85326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8" name="Title 1">
              <a:extLst>
                <a:ext uri="{FF2B5EF4-FFF2-40B4-BE49-F238E27FC236}">
                  <a16:creationId xmlns:a16="http://schemas.microsoft.com/office/drawing/2014/main" id="{CF7D3169-7257-4681-9219-CB3D87226B19}"/>
                </a:ext>
              </a:extLst>
            </p:cNvPr>
            <p:cNvSpPr txBox="1">
              <a:spLocks/>
            </p:cNvSpPr>
            <p:nvPr/>
          </p:nvSpPr>
          <p:spPr>
            <a:xfrm>
              <a:off x="8973092" y="687944"/>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Monitor</a:t>
              </a:r>
            </a:p>
          </p:txBody>
        </p:sp>
        <p:sp>
          <p:nvSpPr>
            <p:cNvPr id="310" name="Rectangle: Rounded Corners 309">
              <a:extLst>
                <a:ext uri="{FF2B5EF4-FFF2-40B4-BE49-F238E27FC236}">
                  <a16:creationId xmlns:a16="http://schemas.microsoft.com/office/drawing/2014/main" id="{9C6E42CF-629C-476F-81FF-5CA1F0D3F066}"/>
                </a:ext>
              </a:extLst>
            </p:cNvPr>
            <p:cNvSpPr/>
            <p:nvPr/>
          </p:nvSpPr>
          <p:spPr bwMode="auto">
            <a:xfrm>
              <a:off x="9109693" y="1045908"/>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cxnSp>
          <p:nvCxnSpPr>
            <p:cNvPr id="170" name="Straight Arrow Connector 169">
              <a:extLst>
                <a:ext uri="{FF2B5EF4-FFF2-40B4-BE49-F238E27FC236}">
                  <a16:creationId xmlns:a16="http://schemas.microsoft.com/office/drawing/2014/main" id="{C665A841-EC21-45A4-8FB6-601FE04FE0EC}"/>
                </a:ext>
              </a:extLst>
            </p:cNvPr>
            <p:cNvCxnSpPr>
              <a:cxnSpLocks/>
            </p:cNvCxnSpPr>
            <p:nvPr/>
          </p:nvCxnSpPr>
          <p:spPr>
            <a:xfrm flipH="1">
              <a:off x="9378621" y="1583762"/>
              <a:ext cx="1" cy="7433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3" name="Rectangle: Rounded Corners 302">
              <a:extLst>
                <a:ext uri="{FF2B5EF4-FFF2-40B4-BE49-F238E27FC236}">
                  <a16:creationId xmlns:a16="http://schemas.microsoft.com/office/drawing/2014/main" id="{94E832F1-6A23-458B-925F-33EC9B808E8C}"/>
                </a:ext>
              </a:extLst>
            </p:cNvPr>
            <p:cNvSpPr/>
            <p:nvPr/>
          </p:nvSpPr>
          <p:spPr bwMode="auto">
            <a:xfrm>
              <a:off x="10835035" y="3047576"/>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302" name="Title 1">
              <a:extLst>
                <a:ext uri="{FF2B5EF4-FFF2-40B4-BE49-F238E27FC236}">
                  <a16:creationId xmlns:a16="http://schemas.microsoft.com/office/drawing/2014/main" id="{D854A20D-CA3C-4561-A728-AD3AB1063F7C}"/>
                </a:ext>
              </a:extLst>
            </p:cNvPr>
            <p:cNvSpPr txBox="1">
              <a:spLocks/>
            </p:cNvSpPr>
            <p:nvPr/>
          </p:nvSpPr>
          <p:spPr>
            <a:xfrm>
              <a:off x="10698434" y="2687924"/>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Policy</a:t>
              </a:r>
            </a:p>
          </p:txBody>
        </p:sp>
        <p:sp>
          <p:nvSpPr>
            <p:cNvPr id="298" name="Rectangle: Rounded Corners 297">
              <a:extLst>
                <a:ext uri="{FF2B5EF4-FFF2-40B4-BE49-F238E27FC236}">
                  <a16:creationId xmlns:a16="http://schemas.microsoft.com/office/drawing/2014/main" id="{928D9E95-1320-4CC8-B4FD-A7CC13412A79}"/>
                </a:ext>
              </a:extLst>
            </p:cNvPr>
            <p:cNvSpPr/>
            <p:nvPr/>
          </p:nvSpPr>
          <p:spPr bwMode="auto">
            <a:xfrm>
              <a:off x="5552622" y="2905082"/>
              <a:ext cx="822843" cy="822843"/>
            </a:xfrm>
            <a:prstGeom prst="roundRect">
              <a:avLst>
                <a:gd name="adj" fmla="val 3125"/>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99" name="Title 1">
              <a:extLst>
                <a:ext uri="{FF2B5EF4-FFF2-40B4-BE49-F238E27FC236}">
                  <a16:creationId xmlns:a16="http://schemas.microsoft.com/office/drawing/2014/main" id="{D5191AB2-8061-4EF3-8E06-54A7EE43175E}"/>
                </a:ext>
              </a:extLst>
            </p:cNvPr>
            <p:cNvSpPr txBox="1">
              <a:spLocks/>
            </p:cNvSpPr>
            <p:nvPr/>
          </p:nvSpPr>
          <p:spPr>
            <a:xfrm>
              <a:off x="5552622" y="2549646"/>
              <a:ext cx="82284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Source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code control</a:t>
              </a:r>
            </a:p>
          </p:txBody>
        </p:sp>
        <p:cxnSp>
          <p:nvCxnSpPr>
            <p:cNvPr id="186" name="Straight Arrow Connector 185">
              <a:extLst>
                <a:ext uri="{FF2B5EF4-FFF2-40B4-BE49-F238E27FC236}">
                  <a16:creationId xmlns:a16="http://schemas.microsoft.com/office/drawing/2014/main" id="{E7F793DE-3F65-40A6-B2C5-C51CF80317B5}"/>
                </a:ext>
              </a:extLst>
            </p:cNvPr>
            <p:cNvCxnSpPr>
              <a:cxnSpLocks/>
            </p:cNvCxnSpPr>
            <p:nvPr/>
          </p:nvCxnSpPr>
          <p:spPr>
            <a:xfrm>
              <a:off x="5717618" y="1293795"/>
              <a:ext cx="52184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54AB0A1C-3B03-4BF1-B9A8-EF4611269D7F}"/>
                </a:ext>
              </a:extLst>
            </p:cNvPr>
            <p:cNvCxnSpPr>
              <a:cxnSpLocks/>
            </p:cNvCxnSpPr>
            <p:nvPr/>
          </p:nvCxnSpPr>
          <p:spPr>
            <a:xfrm flipH="1">
              <a:off x="5723775" y="1457206"/>
              <a:ext cx="52184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7" name="Title 1">
              <a:extLst>
                <a:ext uri="{FF2B5EF4-FFF2-40B4-BE49-F238E27FC236}">
                  <a16:creationId xmlns:a16="http://schemas.microsoft.com/office/drawing/2014/main" id="{7376CC0A-9A0A-4B48-81F9-F142744F8416}"/>
                </a:ext>
              </a:extLst>
            </p:cNvPr>
            <p:cNvSpPr txBox="1">
              <a:spLocks/>
            </p:cNvSpPr>
            <p:nvPr/>
          </p:nvSpPr>
          <p:spPr>
            <a:xfrm>
              <a:off x="5760912" y="1084357"/>
              <a:ext cx="440478" cy="153864"/>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chemeClr val="bg1"/>
                  </a:solidFill>
                  <a:latin typeface="Segoe UI"/>
                  <a:cs typeface="Segoe UI Semibold" panose="020B0702040204020203" pitchFamily="34" charset="0"/>
                </a:rPr>
                <a:t>Test</a:t>
              </a:r>
            </a:p>
          </p:txBody>
        </p:sp>
        <p:sp>
          <p:nvSpPr>
            <p:cNvPr id="200" name="Title 1">
              <a:extLst>
                <a:ext uri="{FF2B5EF4-FFF2-40B4-BE49-F238E27FC236}">
                  <a16:creationId xmlns:a16="http://schemas.microsoft.com/office/drawing/2014/main" id="{156029CC-09D3-4855-8D97-221794702D64}"/>
                </a:ext>
              </a:extLst>
            </p:cNvPr>
            <p:cNvSpPr txBox="1">
              <a:spLocks/>
            </p:cNvSpPr>
            <p:nvPr/>
          </p:nvSpPr>
          <p:spPr>
            <a:xfrm>
              <a:off x="5760912" y="1519409"/>
              <a:ext cx="440478" cy="153864"/>
            </a:xfrm>
            <a:prstGeom prst="rect">
              <a:avLst/>
            </a:prstGeom>
          </p:spPr>
          <p:txBody>
            <a:bodyPr vert="horz" wrap="square" lIns="0" tIns="0" rIns="0" bIns="0" rtlCol="0" anchor="ctr">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defRPr/>
              </a:pPr>
              <a:r>
                <a:rPr lang="en-US" sz="800" spc="0">
                  <a:solidFill>
                    <a:schemeClr val="bg1"/>
                  </a:solidFill>
                  <a:latin typeface="Segoe UI"/>
                  <a:cs typeface="Segoe UI Semibold" panose="020B0702040204020203" pitchFamily="34" charset="0"/>
                </a:rPr>
                <a:t>Debug</a:t>
              </a:r>
            </a:p>
          </p:txBody>
        </p:sp>
        <p:sp>
          <p:nvSpPr>
            <p:cNvPr id="285" name="Title 1">
              <a:extLst>
                <a:ext uri="{FF2B5EF4-FFF2-40B4-BE49-F238E27FC236}">
                  <a16:creationId xmlns:a16="http://schemas.microsoft.com/office/drawing/2014/main" id="{733E9F12-EEF3-4537-B3A3-C3FC65E9F52B}"/>
                </a:ext>
              </a:extLst>
            </p:cNvPr>
            <p:cNvSpPr txBox="1">
              <a:spLocks/>
            </p:cNvSpPr>
            <p:nvPr/>
          </p:nvSpPr>
          <p:spPr>
            <a:xfrm>
              <a:off x="5146713" y="888695"/>
              <a:ext cx="601402"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chemeClr val="bg1"/>
                  </a:solidFill>
                  <a:latin typeface="Segoe UI Semibold" panose="020B0702040204020203" pitchFamily="34" charset="0"/>
                  <a:cs typeface="Segoe UI Semibold" panose="020B0702040204020203" pitchFamily="34" charset="0"/>
                </a:rPr>
                <a:t>Dev environment</a:t>
              </a:r>
            </a:p>
          </p:txBody>
        </p:sp>
        <p:sp>
          <p:nvSpPr>
            <p:cNvPr id="287" name="Rectangle: Rounded Corners 286">
              <a:extLst>
                <a:ext uri="{FF2B5EF4-FFF2-40B4-BE49-F238E27FC236}">
                  <a16:creationId xmlns:a16="http://schemas.microsoft.com/office/drawing/2014/main" id="{FCF2733D-5BAF-42EC-A828-E8F3AAB1CF41}"/>
                </a:ext>
              </a:extLst>
            </p:cNvPr>
            <p:cNvSpPr/>
            <p:nvPr/>
          </p:nvSpPr>
          <p:spPr bwMode="auto">
            <a:xfrm>
              <a:off x="5180928" y="1181383"/>
              <a:ext cx="533514" cy="53351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69" name="Title 1">
              <a:extLst>
                <a:ext uri="{FF2B5EF4-FFF2-40B4-BE49-F238E27FC236}">
                  <a16:creationId xmlns:a16="http://schemas.microsoft.com/office/drawing/2014/main" id="{437ED4C6-AA72-4427-AFC1-AAC20338AD9D}"/>
                </a:ext>
              </a:extLst>
            </p:cNvPr>
            <p:cNvSpPr txBox="1">
              <a:spLocks/>
            </p:cNvSpPr>
            <p:nvPr/>
          </p:nvSpPr>
          <p:spPr>
            <a:xfrm>
              <a:off x="6247859" y="888698"/>
              <a:ext cx="533514" cy="2462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chemeClr val="bg1"/>
                  </a:solidFill>
                  <a:latin typeface="Segoe UI Semibold" panose="020B0702040204020203" pitchFamily="34" charset="0"/>
                  <a:cs typeface="Segoe UI Semibold" panose="020B0702040204020203" pitchFamily="34" charset="0"/>
                </a:rPr>
                <a:t>AKS dev cluster</a:t>
              </a:r>
            </a:p>
          </p:txBody>
        </p:sp>
        <p:sp>
          <p:nvSpPr>
            <p:cNvPr id="273" name="Rectangle: Rounded Corners 272">
              <a:extLst>
                <a:ext uri="{FF2B5EF4-FFF2-40B4-BE49-F238E27FC236}">
                  <a16:creationId xmlns:a16="http://schemas.microsoft.com/office/drawing/2014/main" id="{530AADD2-BA4C-44B2-8B0D-C21F51607C4E}"/>
                </a:ext>
              </a:extLst>
            </p:cNvPr>
            <p:cNvSpPr/>
            <p:nvPr/>
          </p:nvSpPr>
          <p:spPr bwMode="auto">
            <a:xfrm>
              <a:off x="6247859" y="1181386"/>
              <a:ext cx="533514" cy="533514"/>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04" name="Oval 203">
              <a:extLst>
                <a:ext uri="{FF2B5EF4-FFF2-40B4-BE49-F238E27FC236}">
                  <a16:creationId xmlns:a16="http://schemas.microsoft.com/office/drawing/2014/main" id="{F2E90E20-F5B4-4549-8F5A-96ECBBC15BA8}"/>
                </a:ext>
              </a:extLst>
            </p:cNvPr>
            <p:cNvSpPr/>
            <p:nvPr/>
          </p:nvSpPr>
          <p:spPr bwMode="auto">
            <a:xfrm>
              <a:off x="5777289" y="3663971"/>
              <a:ext cx="373510" cy="373510"/>
            </a:xfrm>
            <a:prstGeom prst="ellipse">
              <a:avLst/>
            </a:prstGeom>
            <a:solidFill>
              <a:srgbClr val="404040"/>
            </a:solidFill>
            <a:ln w="127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120000"/>
                </a:lnSpc>
                <a:spcBef>
                  <a:spcPct val="0"/>
                </a:spcBef>
                <a:spcAft>
                  <a:spcPct val="0"/>
                </a:spcAft>
              </a:pPr>
              <a:r>
                <a:rPr lang="en-US" sz="1961" b="1">
                  <a:solidFill>
                    <a:srgbClr val="00B050"/>
                  </a:solidFill>
                  <a:latin typeface="Segoe UI"/>
                  <a:cs typeface="Segoe UI" pitchFamily="34" charset="0"/>
                  <a:sym typeface="Wingdings 2" panose="05020102010507070707" pitchFamily="18" charset="2"/>
                </a:rPr>
                <a:t></a:t>
              </a:r>
              <a:endParaRPr lang="en-US" sz="1961" b="1">
                <a:solidFill>
                  <a:srgbClr val="00B050"/>
                </a:solidFill>
                <a:latin typeface="Segoe UI"/>
                <a:cs typeface="Segoe UI" pitchFamily="34" charset="0"/>
              </a:endParaRPr>
            </a:p>
          </p:txBody>
        </p:sp>
        <p:sp>
          <p:nvSpPr>
            <p:cNvPr id="263" name="Title 1">
              <a:extLst>
                <a:ext uri="{FF2B5EF4-FFF2-40B4-BE49-F238E27FC236}">
                  <a16:creationId xmlns:a16="http://schemas.microsoft.com/office/drawing/2014/main" id="{07433D21-308D-455F-A476-3D3DF327AF67}"/>
                </a:ext>
              </a:extLst>
            </p:cNvPr>
            <p:cNvSpPr txBox="1">
              <a:spLocks/>
            </p:cNvSpPr>
            <p:nvPr/>
          </p:nvSpPr>
          <p:spPr>
            <a:xfrm>
              <a:off x="8768652" y="4756720"/>
              <a:ext cx="811058"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Terraform</a:t>
              </a:r>
            </a:p>
          </p:txBody>
        </p:sp>
        <p:sp>
          <p:nvSpPr>
            <p:cNvPr id="264" name="Rectangle: Rounded Corners 263">
              <a:extLst>
                <a:ext uri="{FF2B5EF4-FFF2-40B4-BE49-F238E27FC236}">
                  <a16:creationId xmlns:a16="http://schemas.microsoft.com/office/drawing/2014/main" id="{A09C0411-BE4D-4EEB-BED9-E25C1DF36D75}"/>
                </a:ext>
              </a:extLst>
            </p:cNvPr>
            <p:cNvSpPr/>
            <p:nvPr/>
          </p:nvSpPr>
          <p:spPr bwMode="auto">
            <a:xfrm>
              <a:off x="8905253" y="4959435"/>
              <a:ext cx="537855" cy="537855"/>
            </a:xfrm>
            <a:prstGeom prst="roundRect">
              <a:avLst>
                <a:gd name="adj" fmla="val 3125"/>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pPr>
              <a:endParaRPr lang="en-US" sz="1174">
                <a:solidFill>
                  <a:srgbClr val="505050"/>
                </a:solidFill>
                <a:latin typeface="Segoe UI"/>
                <a:cs typeface="Segoe UI" pitchFamily="34" charset="0"/>
              </a:endParaRPr>
            </a:p>
          </p:txBody>
        </p:sp>
        <p:sp>
          <p:nvSpPr>
            <p:cNvPr id="210" name="Title 1">
              <a:extLst>
                <a:ext uri="{FF2B5EF4-FFF2-40B4-BE49-F238E27FC236}">
                  <a16:creationId xmlns:a16="http://schemas.microsoft.com/office/drawing/2014/main" id="{6988FF52-4C90-4525-BDB5-10E292503BF4}"/>
                </a:ext>
              </a:extLst>
            </p:cNvPr>
            <p:cNvSpPr txBox="1">
              <a:spLocks/>
            </p:cNvSpPr>
            <p:nvPr/>
          </p:nvSpPr>
          <p:spPr>
            <a:xfrm>
              <a:off x="8967199" y="2395762"/>
              <a:ext cx="811057" cy="461665"/>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AKS production cluster</a:t>
              </a:r>
            </a:p>
          </p:txBody>
        </p:sp>
        <p:sp>
          <p:nvSpPr>
            <p:cNvPr id="215" name="Rectangle: Rounded Corners 214">
              <a:extLst>
                <a:ext uri="{FF2B5EF4-FFF2-40B4-BE49-F238E27FC236}">
                  <a16:creationId xmlns:a16="http://schemas.microsoft.com/office/drawing/2014/main" id="{766A4F91-FC63-43EC-B06E-84704536D158}"/>
                </a:ext>
              </a:extLst>
            </p:cNvPr>
            <p:cNvSpPr/>
            <p:nvPr/>
          </p:nvSpPr>
          <p:spPr bwMode="auto">
            <a:xfrm>
              <a:off x="8967200" y="2905083"/>
              <a:ext cx="822843" cy="822843"/>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216" name="Straight Arrow Connector 215">
              <a:extLst>
                <a:ext uri="{FF2B5EF4-FFF2-40B4-BE49-F238E27FC236}">
                  <a16:creationId xmlns:a16="http://schemas.microsoft.com/office/drawing/2014/main" id="{4594A1A4-F43A-41C9-A8B9-5589B2E9B911}"/>
                </a:ext>
              </a:extLst>
            </p:cNvPr>
            <p:cNvCxnSpPr>
              <a:cxnSpLocks/>
              <a:stCxn id="264" idx="1"/>
              <a:endCxn id="316" idx="3"/>
            </p:cNvCxnSpPr>
            <p:nvPr/>
          </p:nvCxnSpPr>
          <p:spPr>
            <a:xfrm flipH="1">
              <a:off x="8594232" y="5228363"/>
              <a:ext cx="311021" cy="4"/>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E2D1B924-32F5-455C-A42D-1435112D2986}"/>
                </a:ext>
              </a:extLst>
            </p:cNvPr>
            <p:cNvCxnSpPr/>
            <p:nvPr/>
          </p:nvCxnSpPr>
          <p:spPr>
            <a:xfrm flipH="1" flipV="1">
              <a:off x="9170046" y="3727926"/>
              <a:ext cx="4135" cy="1024659"/>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1" name="Freeform: Shape 230">
              <a:extLst>
                <a:ext uri="{FF2B5EF4-FFF2-40B4-BE49-F238E27FC236}">
                  <a16:creationId xmlns:a16="http://schemas.microsoft.com/office/drawing/2014/main" id="{EA7D7D2C-F62D-4199-AD68-700D8579D07B}"/>
                </a:ext>
              </a:extLst>
            </p:cNvPr>
            <p:cNvSpPr/>
            <p:nvPr/>
          </p:nvSpPr>
          <p:spPr bwMode="auto">
            <a:xfrm rot="18164866">
              <a:off x="9659587" y="3244158"/>
              <a:ext cx="771958" cy="1227002"/>
            </a:xfrm>
            <a:custGeom>
              <a:avLst/>
              <a:gdLst>
                <a:gd name="connsiteX0" fmla="*/ 397902 w 787437"/>
                <a:gd name="connsiteY0" fmla="*/ 0 h 1251606"/>
                <a:gd name="connsiteX1" fmla="*/ 600568 w 787437"/>
                <a:gd name="connsiteY1" fmla="*/ 524259 h 1251606"/>
                <a:gd name="connsiteX2" fmla="*/ 650773 w 787437"/>
                <a:gd name="connsiteY2" fmla="*/ 559585 h 1251606"/>
                <a:gd name="connsiteX3" fmla="*/ 705545 w 787437"/>
                <a:gd name="connsiteY3" fmla="*/ 617546 h 1251606"/>
                <a:gd name="connsiteX4" fmla="*/ 634059 w 787437"/>
                <a:gd name="connsiteY4" fmla="*/ 1169714 h 1251606"/>
                <a:gd name="connsiteX5" fmla="*/ 81892 w 787437"/>
                <a:gd name="connsiteY5" fmla="*/ 1098228 h 1251606"/>
                <a:gd name="connsiteX6" fmla="*/ 153378 w 787437"/>
                <a:gd name="connsiteY6" fmla="*/ 546060 h 1251606"/>
                <a:gd name="connsiteX7" fmla="*/ 197383 w 787437"/>
                <a:gd name="connsiteY7" fmla="*/ 518704 h 125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437" h="1251606">
                  <a:moveTo>
                    <a:pt x="397902" y="0"/>
                  </a:moveTo>
                  <a:lnTo>
                    <a:pt x="600568" y="524259"/>
                  </a:lnTo>
                  <a:lnTo>
                    <a:pt x="650773" y="559585"/>
                  </a:lnTo>
                  <a:cubicBezTo>
                    <a:pt x="670573" y="576683"/>
                    <a:pt x="688953" y="596019"/>
                    <a:pt x="705545" y="617546"/>
                  </a:cubicBezTo>
                  <a:cubicBezTo>
                    <a:pt x="838282" y="789764"/>
                    <a:pt x="806277" y="1036977"/>
                    <a:pt x="634059" y="1169714"/>
                  </a:cubicBezTo>
                  <a:cubicBezTo>
                    <a:pt x="461842" y="1302451"/>
                    <a:pt x="214628" y="1270445"/>
                    <a:pt x="81892" y="1098228"/>
                  </a:cubicBezTo>
                  <a:cubicBezTo>
                    <a:pt x="-50845" y="926010"/>
                    <a:pt x="-18840" y="678797"/>
                    <a:pt x="153378" y="546060"/>
                  </a:cubicBezTo>
                  <a:lnTo>
                    <a:pt x="197383" y="518704"/>
                  </a:lnTo>
                  <a:close/>
                </a:path>
              </a:pathLst>
            </a:custGeom>
            <a:solidFill>
              <a:schemeClr val="bg1">
                <a:lumMod val="95000"/>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0" name="Freeform: Shape 259">
              <a:extLst>
                <a:ext uri="{FF2B5EF4-FFF2-40B4-BE49-F238E27FC236}">
                  <a16:creationId xmlns:a16="http://schemas.microsoft.com/office/drawing/2014/main" id="{206DD70B-921B-4871-B9D8-45EA0E648810}"/>
                </a:ext>
              </a:extLst>
            </p:cNvPr>
            <p:cNvSpPr/>
            <p:nvPr/>
          </p:nvSpPr>
          <p:spPr>
            <a:xfrm>
              <a:off x="9222600" y="3372504"/>
              <a:ext cx="2334" cy="2334"/>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878727">
                <a:defRPr/>
              </a:pPr>
              <a:endParaRPr lang="en-IN" sz="1730">
                <a:solidFill>
                  <a:srgbClr val="505050"/>
                </a:solidFill>
                <a:latin typeface="Segoe UI"/>
              </a:endParaRPr>
            </a:p>
          </p:txBody>
        </p:sp>
        <p:sp>
          <p:nvSpPr>
            <p:cNvPr id="256" name="Oval 255">
              <a:extLst>
                <a:ext uri="{FF2B5EF4-FFF2-40B4-BE49-F238E27FC236}">
                  <a16:creationId xmlns:a16="http://schemas.microsoft.com/office/drawing/2014/main" id="{FBE899ED-2DE7-4146-B51E-34E0A3D5AC44}"/>
                </a:ext>
              </a:extLst>
            </p:cNvPr>
            <p:cNvSpPr/>
            <p:nvPr/>
          </p:nvSpPr>
          <p:spPr bwMode="auto">
            <a:xfrm rot="2313435">
              <a:off x="10224640" y="3717211"/>
              <a:ext cx="280133" cy="28013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7" name="TextBox 256">
              <a:extLst>
                <a:ext uri="{FF2B5EF4-FFF2-40B4-BE49-F238E27FC236}">
                  <a16:creationId xmlns:a16="http://schemas.microsoft.com/office/drawing/2014/main" id="{CF1963CF-BA55-44F2-BE79-457E74439652}"/>
                </a:ext>
              </a:extLst>
            </p:cNvPr>
            <p:cNvSpPr txBox="1"/>
            <p:nvPr/>
          </p:nvSpPr>
          <p:spPr>
            <a:xfrm>
              <a:off x="10184069" y="3787073"/>
              <a:ext cx="358570" cy="135777"/>
            </a:xfrm>
            <a:prstGeom prst="rect">
              <a:avLst/>
            </a:prstGeom>
            <a:noFill/>
          </p:spPr>
          <p:txBody>
            <a:bodyPr wrap="square" lIns="0" tIns="0" rIns="0" bIns="0" rtlCol="0">
              <a:spAutoFit/>
            </a:bodyPr>
            <a:lstStyle/>
            <a:p>
              <a:pPr algn="ctr" defTabSz="914367">
                <a:lnSpc>
                  <a:spcPct val="90000"/>
                </a:lnSpc>
                <a:spcAft>
                  <a:spcPts val="588"/>
                </a:spcAft>
              </a:pPr>
              <a:r>
                <a:rPr lang="en-US" sz="980">
                  <a:solidFill>
                    <a:srgbClr val="FFFFFF"/>
                  </a:solidFill>
                  <a:latin typeface="Segoe UI Semibold"/>
                </a:rPr>
                <a:t>v1</a:t>
              </a:r>
            </a:p>
          </p:txBody>
        </p:sp>
        <p:sp>
          <p:nvSpPr>
            <p:cNvPr id="254" name="Oval 253">
              <a:extLst>
                <a:ext uri="{FF2B5EF4-FFF2-40B4-BE49-F238E27FC236}">
                  <a16:creationId xmlns:a16="http://schemas.microsoft.com/office/drawing/2014/main" id="{4596CA04-4C2E-492A-8B19-4899518BDDD5}"/>
                </a:ext>
              </a:extLst>
            </p:cNvPr>
            <p:cNvSpPr/>
            <p:nvPr/>
          </p:nvSpPr>
          <p:spPr bwMode="auto">
            <a:xfrm rot="2313435">
              <a:off x="10012769" y="3987666"/>
              <a:ext cx="280133" cy="280133"/>
            </a:xfrm>
            <a:prstGeom prst="ellipse">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5" name="TextBox 254">
              <a:extLst>
                <a:ext uri="{FF2B5EF4-FFF2-40B4-BE49-F238E27FC236}">
                  <a16:creationId xmlns:a16="http://schemas.microsoft.com/office/drawing/2014/main" id="{F2F15AC0-490C-43B6-BCE5-48CC60F787C1}"/>
                </a:ext>
              </a:extLst>
            </p:cNvPr>
            <p:cNvSpPr txBox="1"/>
            <p:nvPr/>
          </p:nvSpPr>
          <p:spPr>
            <a:xfrm>
              <a:off x="9978638" y="4054756"/>
              <a:ext cx="358570" cy="135777"/>
            </a:xfrm>
            <a:prstGeom prst="rect">
              <a:avLst/>
            </a:prstGeom>
            <a:noFill/>
          </p:spPr>
          <p:txBody>
            <a:bodyPr wrap="square" lIns="0" tIns="0" rIns="0" bIns="0" rtlCol="0">
              <a:spAutoFit/>
            </a:bodyPr>
            <a:lstStyle/>
            <a:p>
              <a:pPr algn="ctr" defTabSz="914367">
                <a:lnSpc>
                  <a:spcPct val="90000"/>
                </a:lnSpc>
                <a:spcAft>
                  <a:spcPts val="588"/>
                </a:spcAft>
              </a:pPr>
              <a:r>
                <a:rPr lang="en-US" sz="980">
                  <a:solidFill>
                    <a:srgbClr val="FFFFFF"/>
                  </a:solidFill>
                  <a:latin typeface="Segoe UI Semibold"/>
                </a:rPr>
                <a:t>v2</a:t>
              </a:r>
            </a:p>
          </p:txBody>
        </p:sp>
        <p:cxnSp>
          <p:nvCxnSpPr>
            <p:cNvPr id="235" name="Straight Connector 234">
              <a:extLst>
                <a:ext uri="{FF2B5EF4-FFF2-40B4-BE49-F238E27FC236}">
                  <a16:creationId xmlns:a16="http://schemas.microsoft.com/office/drawing/2014/main" id="{4F50A6A7-54D4-4E52-8650-F671B02E49EE}"/>
                </a:ext>
              </a:extLst>
            </p:cNvPr>
            <p:cNvCxnSpPr>
              <a:cxnSpLocks/>
              <a:endCxn id="244" idx="2"/>
            </p:cNvCxnSpPr>
            <p:nvPr/>
          </p:nvCxnSpPr>
          <p:spPr>
            <a:xfrm>
              <a:off x="9377524" y="1994299"/>
              <a:ext cx="2056815" cy="0"/>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19D9F2B8-33E3-401C-9AAA-688D53F79E1A}"/>
                </a:ext>
              </a:extLst>
            </p:cNvPr>
            <p:cNvGrpSpPr/>
            <p:nvPr/>
          </p:nvGrpSpPr>
          <p:grpSpPr>
            <a:xfrm>
              <a:off x="9722833" y="1446015"/>
              <a:ext cx="740664" cy="735039"/>
              <a:chOff x="9722833" y="1446015"/>
              <a:chExt cx="740664" cy="735039"/>
            </a:xfrm>
          </p:grpSpPr>
          <p:sp>
            <p:nvSpPr>
              <p:cNvPr id="250" name="Title 1">
                <a:extLst>
                  <a:ext uri="{FF2B5EF4-FFF2-40B4-BE49-F238E27FC236}">
                    <a16:creationId xmlns:a16="http://schemas.microsoft.com/office/drawing/2014/main" id="{658DAF83-6D80-41CC-98EF-819D7866B8FB}"/>
                  </a:ext>
                </a:extLst>
              </p:cNvPr>
              <p:cNvSpPr txBox="1">
                <a:spLocks/>
              </p:cNvSpPr>
              <p:nvPr/>
            </p:nvSpPr>
            <p:spPr>
              <a:xfrm>
                <a:off x="9722833" y="1446015"/>
                <a:ext cx="740664" cy="307777"/>
              </a:xfrm>
              <a:prstGeom prst="rect">
                <a:avLst/>
              </a:prstGeom>
            </p:spPr>
            <p:txBody>
              <a:bodyPr vert="horz" wrap="square" lIns="0" tIns="0" rIns="0" bIns="0" rtlCol="0" anchor="b">
                <a:no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App telemetry</a:t>
                </a:r>
              </a:p>
            </p:txBody>
          </p:sp>
          <p:grpSp>
            <p:nvGrpSpPr>
              <p:cNvPr id="251" name="Group 250">
                <a:extLst>
                  <a:ext uri="{FF2B5EF4-FFF2-40B4-BE49-F238E27FC236}">
                    <a16:creationId xmlns:a16="http://schemas.microsoft.com/office/drawing/2014/main" id="{04F740FB-D75C-4627-8F0A-1797FD3D2267}"/>
                  </a:ext>
                </a:extLst>
              </p:cNvPr>
              <p:cNvGrpSpPr/>
              <p:nvPr/>
            </p:nvGrpSpPr>
            <p:grpSpPr>
              <a:xfrm>
                <a:off x="9906224" y="1807544"/>
                <a:ext cx="373510" cy="373510"/>
                <a:chOff x="10175834" y="2727756"/>
                <a:chExt cx="381000" cy="381000"/>
              </a:xfrm>
            </p:grpSpPr>
            <p:sp>
              <p:nvSpPr>
                <p:cNvPr id="252" name="Oval 251">
                  <a:extLst>
                    <a:ext uri="{FF2B5EF4-FFF2-40B4-BE49-F238E27FC236}">
                      <a16:creationId xmlns:a16="http://schemas.microsoft.com/office/drawing/2014/main" id="{3578CEBA-32D8-4C14-BE3B-CD99BAAFC92B}"/>
                    </a:ext>
                  </a:extLst>
                </p:cNvPr>
                <p:cNvSpPr/>
                <p:nvPr/>
              </p:nvSpPr>
              <p:spPr bwMode="auto">
                <a:xfrm>
                  <a:off x="10175834" y="2727756"/>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53" name="binary" title="Icon of binary code, ones and zeros">
                  <a:extLst>
                    <a:ext uri="{FF2B5EF4-FFF2-40B4-BE49-F238E27FC236}">
                      <a16:creationId xmlns:a16="http://schemas.microsoft.com/office/drawing/2014/main" id="{54BD48F3-5F63-4E26-AD79-CAB46B2B77FB}"/>
                    </a:ext>
                  </a:extLst>
                </p:cNvPr>
                <p:cNvSpPr>
                  <a:spLocks noChangeAspect="1" noEditPoints="1"/>
                </p:cNvSpPr>
                <p:nvPr/>
              </p:nvSpPr>
              <p:spPr bwMode="auto">
                <a:xfrm>
                  <a:off x="10264030" y="2829917"/>
                  <a:ext cx="204608" cy="176679"/>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solidFill>
                      <a:srgbClr val="3C3C41"/>
                    </a:solidFill>
                    <a:latin typeface="Segoe UI"/>
                  </a:endParaRPr>
                </a:p>
              </p:txBody>
            </p:sp>
          </p:grpSp>
        </p:grpSp>
        <p:grpSp>
          <p:nvGrpSpPr>
            <p:cNvPr id="7" name="Group 6">
              <a:extLst>
                <a:ext uri="{FF2B5EF4-FFF2-40B4-BE49-F238E27FC236}">
                  <a16:creationId xmlns:a16="http://schemas.microsoft.com/office/drawing/2014/main" id="{6B00ADAA-E94E-440F-A923-B97597952983}"/>
                </a:ext>
              </a:extLst>
            </p:cNvPr>
            <p:cNvGrpSpPr/>
            <p:nvPr/>
          </p:nvGrpSpPr>
          <p:grpSpPr>
            <a:xfrm>
              <a:off x="10488269" y="1446015"/>
              <a:ext cx="740664" cy="735039"/>
              <a:chOff x="10443346" y="1446015"/>
              <a:chExt cx="740664" cy="735039"/>
            </a:xfrm>
          </p:grpSpPr>
          <p:sp>
            <p:nvSpPr>
              <p:cNvPr id="246" name="Title 1">
                <a:extLst>
                  <a:ext uri="{FF2B5EF4-FFF2-40B4-BE49-F238E27FC236}">
                    <a16:creationId xmlns:a16="http://schemas.microsoft.com/office/drawing/2014/main" id="{4F784498-92AF-4CFF-AB51-8EE93E38BE1F}"/>
                  </a:ext>
                </a:extLst>
              </p:cNvPr>
              <p:cNvSpPr txBox="1">
                <a:spLocks/>
              </p:cNvSpPr>
              <p:nvPr/>
            </p:nvSpPr>
            <p:spPr>
              <a:xfrm>
                <a:off x="10443346" y="1446015"/>
                <a:ext cx="740664" cy="307777"/>
              </a:xfrm>
              <a:prstGeom prst="rect">
                <a:avLst/>
              </a:prstGeom>
            </p:spPr>
            <p:txBody>
              <a:bodyPr vert="horz" wrap="square" lIns="0" tIns="0" rIns="0" bIns="0" rtlCol="0" anchor="b">
                <a:no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Container health</a:t>
                </a:r>
              </a:p>
            </p:txBody>
          </p:sp>
          <p:grpSp>
            <p:nvGrpSpPr>
              <p:cNvPr id="247" name="Group 246">
                <a:extLst>
                  <a:ext uri="{FF2B5EF4-FFF2-40B4-BE49-F238E27FC236}">
                    <a16:creationId xmlns:a16="http://schemas.microsoft.com/office/drawing/2014/main" id="{1601A359-4F62-4178-A43E-6382D571E6B7}"/>
                  </a:ext>
                </a:extLst>
              </p:cNvPr>
              <p:cNvGrpSpPr/>
              <p:nvPr/>
            </p:nvGrpSpPr>
            <p:grpSpPr>
              <a:xfrm>
                <a:off x="10626737" y="1807544"/>
                <a:ext cx="373510" cy="373510"/>
                <a:chOff x="10910795" y="2706862"/>
                <a:chExt cx="381000" cy="381000"/>
              </a:xfrm>
            </p:grpSpPr>
            <p:sp>
              <p:nvSpPr>
                <p:cNvPr id="248" name="Oval 247">
                  <a:extLst>
                    <a:ext uri="{FF2B5EF4-FFF2-40B4-BE49-F238E27FC236}">
                      <a16:creationId xmlns:a16="http://schemas.microsoft.com/office/drawing/2014/main" id="{582CEE1F-4C69-4008-8840-6BD5E9A455AA}"/>
                    </a:ext>
                  </a:extLst>
                </p:cNvPr>
                <p:cNvSpPr/>
                <p:nvPr/>
              </p:nvSpPr>
              <p:spPr bwMode="auto">
                <a:xfrm>
                  <a:off x="10910795" y="2706862"/>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49" name="Freeform 9" title="Icon of a heart with a heartbeat monitor line through the middle">
                  <a:extLst>
                    <a:ext uri="{FF2B5EF4-FFF2-40B4-BE49-F238E27FC236}">
                      <a16:creationId xmlns:a16="http://schemas.microsoft.com/office/drawing/2014/main" id="{DAA582F0-D623-422B-9154-603B8ABAD654}"/>
                    </a:ext>
                  </a:extLst>
                </p:cNvPr>
                <p:cNvSpPr>
                  <a:spLocks noChangeAspect="1"/>
                </p:cNvSpPr>
                <p:nvPr/>
              </p:nvSpPr>
              <p:spPr bwMode="auto">
                <a:xfrm>
                  <a:off x="10986995" y="2800570"/>
                  <a:ext cx="228600" cy="193585"/>
                </a:xfrm>
                <a:custGeom>
                  <a:avLst/>
                  <a:gdLst>
                    <a:gd name="T0" fmla="*/ 36 w 3778"/>
                    <a:gd name="T1" fmla="*/ 1130 h 3199"/>
                    <a:gd name="T2" fmla="*/ 19 w 3778"/>
                    <a:gd name="T3" fmla="*/ 1010 h 3199"/>
                    <a:gd name="T4" fmla="*/ 291 w 3778"/>
                    <a:gd name="T5" fmla="*/ 276 h 3199"/>
                    <a:gd name="T6" fmla="*/ 958 w 3778"/>
                    <a:gd name="T7" fmla="*/ 0 h 3199"/>
                    <a:gd name="T8" fmla="*/ 1624 w 3778"/>
                    <a:gd name="T9" fmla="*/ 276 h 3199"/>
                    <a:gd name="T10" fmla="*/ 1895 w 3778"/>
                    <a:gd name="T11" fmla="*/ 547 h 3199"/>
                    <a:gd name="T12" fmla="*/ 2166 w 3778"/>
                    <a:gd name="T13" fmla="*/ 276 h 3199"/>
                    <a:gd name="T14" fmla="*/ 2833 w 3778"/>
                    <a:gd name="T15" fmla="*/ 0 h 3199"/>
                    <a:gd name="T16" fmla="*/ 3499 w 3778"/>
                    <a:gd name="T17" fmla="*/ 276 h 3199"/>
                    <a:gd name="T18" fmla="*/ 3771 w 3778"/>
                    <a:gd name="T19" fmla="*/ 906 h 3199"/>
                    <a:gd name="T20" fmla="*/ 3579 w 3778"/>
                    <a:gd name="T21" fmla="*/ 1510 h 3199"/>
                    <a:gd name="T22" fmla="*/ 2768 w 3778"/>
                    <a:gd name="T23" fmla="*/ 1510 h 3199"/>
                    <a:gd name="T24" fmla="*/ 2520 w 3778"/>
                    <a:gd name="T25" fmla="*/ 1262 h 3199"/>
                    <a:gd name="T26" fmla="*/ 1895 w 3778"/>
                    <a:gd name="T27" fmla="*/ 1887 h 3199"/>
                    <a:gd name="T28" fmla="*/ 1020 w 3778"/>
                    <a:gd name="T29" fmla="*/ 1012 h 3199"/>
                    <a:gd name="T30" fmla="*/ 522 w 3778"/>
                    <a:gd name="T31" fmla="*/ 1510 h 3199"/>
                    <a:gd name="T32" fmla="*/ 207 w 3778"/>
                    <a:gd name="T33" fmla="*/ 1511 h 3199"/>
                    <a:gd name="T34" fmla="*/ 1895 w 3778"/>
                    <a:gd name="T35" fmla="*/ 3199 h 3199"/>
                    <a:gd name="T36" fmla="*/ 3214 w 3778"/>
                    <a:gd name="T37" fmla="*/ 1879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78" h="3199">
                      <a:moveTo>
                        <a:pt x="36" y="1130"/>
                      </a:moveTo>
                      <a:cubicBezTo>
                        <a:pt x="19" y="1010"/>
                        <a:pt x="19" y="1010"/>
                        <a:pt x="19" y="1010"/>
                      </a:cubicBezTo>
                      <a:cubicBezTo>
                        <a:pt x="0" y="738"/>
                        <a:pt x="98" y="469"/>
                        <a:pt x="291" y="276"/>
                      </a:cubicBezTo>
                      <a:cubicBezTo>
                        <a:pt x="469" y="98"/>
                        <a:pt x="706" y="0"/>
                        <a:pt x="958" y="0"/>
                      </a:cubicBezTo>
                      <a:cubicBezTo>
                        <a:pt x="1209" y="0"/>
                        <a:pt x="1446" y="98"/>
                        <a:pt x="1624" y="276"/>
                      </a:cubicBezTo>
                      <a:cubicBezTo>
                        <a:pt x="1895" y="547"/>
                        <a:pt x="1895" y="547"/>
                        <a:pt x="1895" y="547"/>
                      </a:cubicBezTo>
                      <a:cubicBezTo>
                        <a:pt x="2166" y="276"/>
                        <a:pt x="2166" y="276"/>
                        <a:pt x="2166" y="276"/>
                      </a:cubicBezTo>
                      <a:cubicBezTo>
                        <a:pt x="2344" y="98"/>
                        <a:pt x="2581" y="0"/>
                        <a:pt x="2833" y="0"/>
                      </a:cubicBezTo>
                      <a:cubicBezTo>
                        <a:pt x="3084" y="0"/>
                        <a:pt x="3321" y="98"/>
                        <a:pt x="3499" y="276"/>
                      </a:cubicBezTo>
                      <a:cubicBezTo>
                        <a:pt x="3667" y="444"/>
                        <a:pt x="3764" y="668"/>
                        <a:pt x="3771" y="906"/>
                      </a:cubicBezTo>
                      <a:cubicBezTo>
                        <a:pt x="3778" y="1125"/>
                        <a:pt x="3710" y="1337"/>
                        <a:pt x="3579" y="1510"/>
                      </a:cubicBezTo>
                      <a:cubicBezTo>
                        <a:pt x="2768" y="1510"/>
                        <a:pt x="2768" y="1510"/>
                        <a:pt x="2768" y="1510"/>
                      </a:cubicBezTo>
                      <a:cubicBezTo>
                        <a:pt x="2520" y="1262"/>
                        <a:pt x="2520" y="1262"/>
                        <a:pt x="2520" y="1262"/>
                      </a:cubicBezTo>
                      <a:cubicBezTo>
                        <a:pt x="1895" y="1887"/>
                        <a:pt x="1895" y="1887"/>
                        <a:pt x="1895" y="1887"/>
                      </a:cubicBezTo>
                      <a:cubicBezTo>
                        <a:pt x="1020" y="1012"/>
                        <a:pt x="1020" y="1012"/>
                        <a:pt x="1020" y="1012"/>
                      </a:cubicBezTo>
                      <a:cubicBezTo>
                        <a:pt x="522" y="1510"/>
                        <a:pt x="522" y="1510"/>
                        <a:pt x="522" y="1510"/>
                      </a:cubicBezTo>
                      <a:cubicBezTo>
                        <a:pt x="207" y="1511"/>
                        <a:pt x="207" y="1511"/>
                        <a:pt x="207" y="1511"/>
                      </a:cubicBezTo>
                      <a:cubicBezTo>
                        <a:pt x="1895" y="3199"/>
                        <a:pt x="1895" y="3199"/>
                        <a:pt x="1895" y="3199"/>
                      </a:cubicBezTo>
                      <a:cubicBezTo>
                        <a:pt x="3214" y="1879"/>
                        <a:pt x="3214" y="1879"/>
                        <a:pt x="3214" y="187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a:endParaRPr>
                </a:p>
              </p:txBody>
            </p:sp>
          </p:grpSp>
        </p:grpSp>
        <p:grpSp>
          <p:nvGrpSpPr>
            <p:cNvPr id="6" name="Group 5">
              <a:extLst>
                <a:ext uri="{FF2B5EF4-FFF2-40B4-BE49-F238E27FC236}">
                  <a16:creationId xmlns:a16="http://schemas.microsoft.com/office/drawing/2014/main" id="{E47DA8A0-37AF-4C0F-BB69-7FD754738E15}"/>
                </a:ext>
              </a:extLst>
            </p:cNvPr>
            <p:cNvGrpSpPr/>
            <p:nvPr/>
          </p:nvGrpSpPr>
          <p:grpSpPr>
            <a:xfrm>
              <a:off x="11253704" y="1446015"/>
              <a:ext cx="737327" cy="735039"/>
              <a:chOff x="11253704" y="1446015"/>
              <a:chExt cx="737327" cy="735039"/>
            </a:xfrm>
          </p:grpSpPr>
          <p:sp>
            <p:nvSpPr>
              <p:cNvPr id="242" name="Title 1">
                <a:extLst>
                  <a:ext uri="{FF2B5EF4-FFF2-40B4-BE49-F238E27FC236}">
                    <a16:creationId xmlns:a16="http://schemas.microsoft.com/office/drawing/2014/main" id="{A40BBF6D-DD8B-4573-AA32-0D5946871D95}"/>
                  </a:ext>
                </a:extLst>
              </p:cNvPr>
              <p:cNvSpPr txBox="1">
                <a:spLocks/>
              </p:cNvSpPr>
              <p:nvPr/>
            </p:nvSpPr>
            <p:spPr>
              <a:xfrm>
                <a:off x="11253704" y="1446015"/>
                <a:ext cx="73732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Real-time log analytics</a:t>
                </a:r>
              </a:p>
            </p:txBody>
          </p:sp>
          <p:grpSp>
            <p:nvGrpSpPr>
              <p:cNvPr id="243" name="Group 242">
                <a:extLst>
                  <a:ext uri="{FF2B5EF4-FFF2-40B4-BE49-F238E27FC236}">
                    <a16:creationId xmlns:a16="http://schemas.microsoft.com/office/drawing/2014/main" id="{85FFC996-FB89-4C2C-A080-A1214649DD61}"/>
                  </a:ext>
                </a:extLst>
              </p:cNvPr>
              <p:cNvGrpSpPr/>
              <p:nvPr/>
            </p:nvGrpSpPr>
            <p:grpSpPr>
              <a:xfrm>
                <a:off x="11434339" y="1807544"/>
                <a:ext cx="373510" cy="373510"/>
                <a:chOff x="11645756" y="2685969"/>
                <a:chExt cx="381000" cy="381000"/>
              </a:xfrm>
            </p:grpSpPr>
            <p:sp>
              <p:nvSpPr>
                <p:cNvPr id="244" name="Oval 243">
                  <a:extLst>
                    <a:ext uri="{FF2B5EF4-FFF2-40B4-BE49-F238E27FC236}">
                      <a16:creationId xmlns:a16="http://schemas.microsoft.com/office/drawing/2014/main" id="{88053FDD-9D96-44C7-B17C-630ECD210863}"/>
                    </a:ext>
                  </a:extLst>
                </p:cNvPr>
                <p:cNvSpPr/>
                <p:nvPr/>
              </p:nvSpPr>
              <p:spPr bwMode="auto">
                <a:xfrm>
                  <a:off x="11645756" y="2685969"/>
                  <a:ext cx="381000" cy="381000"/>
                </a:xfrm>
                <a:prstGeom prst="ellipse">
                  <a:avLst/>
                </a:prstGeom>
                <a:solidFill>
                  <a:srgbClr val="404040"/>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200">
                    <a:solidFill>
                      <a:srgbClr val="505050"/>
                    </a:solidFill>
                    <a:latin typeface="Segoe UI"/>
                    <a:cs typeface="Segoe UI" pitchFamily="34" charset="0"/>
                  </a:endParaRPr>
                </a:p>
              </p:txBody>
            </p:sp>
            <p:sp>
              <p:nvSpPr>
                <p:cNvPr id="245" name="graph_9" title="Icon of a line chart with connected circles at varying points">
                  <a:extLst>
                    <a:ext uri="{FF2B5EF4-FFF2-40B4-BE49-F238E27FC236}">
                      <a16:creationId xmlns:a16="http://schemas.microsoft.com/office/drawing/2014/main" id="{3CFFE652-72D9-4583-A689-B1E47EBB8439}"/>
                    </a:ext>
                  </a:extLst>
                </p:cNvPr>
                <p:cNvSpPr>
                  <a:spLocks noChangeAspect="1" noEditPoints="1"/>
                </p:cNvSpPr>
                <p:nvPr/>
              </p:nvSpPr>
              <p:spPr bwMode="auto">
                <a:xfrm>
                  <a:off x="11735672" y="2785708"/>
                  <a:ext cx="201168" cy="181523"/>
                </a:xfrm>
                <a:custGeom>
                  <a:avLst/>
                  <a:gdLst>
                    <a:gd name="T0" fmla="*/ 352 w 352"/>
                    <a:gd name="T1" fmla="*/ 318 h 318"/>
                    <a:gd name="T2" fmla="*/ 0 w 352"/>
                    <a:gd name="T3" fmla="*/ 318 h 318"/>
                    <a:gd name="T4" fmla="*/ 0 w 352"/>
                    <a:gd name="T5" fmla="*/ 0 h 318"/>
                    <a:gd name="T6" fmla="*/ 266 w 352"/>
                    <a:gd name="T7" fmla="*/ 105 h 318"/>
                    <a:gd name="T8" fmla="*/ 286 w 352"/>
                    <a:gd name="T9" fmla="*/ 126 h 318"/>
                    <a:gd name="T10" fmla="*/ 307 w 352"/>
                    <a:gd name="T11" fmla="*/ 105 h 318"/>
                    <a:gd name="T12" fmla="*/ 286 w 352"/>
                    <a:gd name="T13" fmla="*/ 84 h 318"/>
                    <a:gd name="T14" fmla="*/ 266 w 352"/>
                    <a:gd name="T15" fmla="*/ 105 h 318"/>
                    <a:gd name="T16" fmla="*/ 57 w 352"/>
                    <a:gd name="T17" fmla="*/ 252 h 318"/>
                    <a:gd name="T18" fmla="*/ 100 w 352"/>
                    <a:gd name="T19" fmla="*/ 188 h 318"/>
                    <a:gd name="T20" fmla="*/ 200 w 352"/>
                    <a:gd name="T21" fmla="*/ 205 h 318"/>
                    <a:gd name="T22" fmla="*/ 134 w 352"/>
                    <a:gd name="T23" fmla="*/ 181 h 318"/>
                    <a:gd name="T24" fmla="*/ 236 w 352"/>
                    <a:gd name="T25" fmla="*/ 187 h 318"/>
                    <a:gd name="T26" fmla="*/ 276 w 352"/>
                    <a:gd name="T27" fmla="*/ 123 h 318"/>
                    <a:gd name="T28" fmla="*/ 200 w 352"/>
                    <a:gd name="T29" fmla="*/ 201 h 318"/>
                    <a:gd name="T30" fmla="*/ 221 w 352"/>
                    <a:gd name="T31" fmla="*/ 222 h 318"/>
                    <a:gd name="T32" fmla="*/ 241 w 352"/>
                    <a:gd name="T33" fmla="*/ 201 h 318"/>
                    <a:gd name="T34" fmla="*/ 221 w 352"/>
                    <a:gd name="T35" fmla="*/ 180 h 318"/>
                    <a:gd name="T36" fmla="*/ 200 w 352"/>
                    <a:gd name="T37" fmla="*/ 201 h 318"/>
                    <a:gd name="T38" fmla="*/ 200 w 352"/>
                    <a:gd name="T39" fmla="*/ 201 h 318"/>
                    <a:gd name="T40" fmla="*/ 94 w 352"/>
                    <a:gd name="T41" fmla="*/ 174 h 318"/>
                    <a:gd name="T42" fmla="*/ 115 w 352"/>
                    <a:gd name="T43" fmla="*/ 194 h 318"/>
                    <a:gd name="T44" fmla="*/ 136 w 352"/>
                    <a:gd name="T45" fmla="*/ 174 h 318"/>
                    <a:gd name="T46" fmla="*/ 115 w 352"/>
                    <a:gd name="T47" fmla="*/ 153 h 318"/>
                    <a:gd name="T48" fmla="*/ 94 w 352"/>
                    <a:gd name="T49" fmla="*/ 174 h 318"/>
                    <a:gd name="T50" fmla="*/ 94 w 352"/>
                    <a:gd name="T51" fmla="*/ 174 h 318"/>
                    <a:gd name="T52" fmla="*/ 25 w 352"/>
                    <a:gd name="T53" fmla="*/ 269 h 318"/>
                    <a:gd name="T54" fmla="*/ 46 w 352"/>
                    <a:gd name="T55" fmla="*/ 289 h 318"/>
                    <a:gd name="T56" fmla="*/ 66 w 352"/>
                    <a:gd name="T57" fmla="*/ 269 h 318"/>
                    <a:gd name="T58" fmla="*/ 46 w 352"/>
                    <a:gd name="T59" fmla="*/ 248 h 318"/>
                    <a:gd name="T60" fmla="*/ 25 w 352"/>
                    <a:gd name="T61" fmla="*/ 269 h 318"/>
                    <a:gd name="T62" fmla="*/ 25 w 352"/>
                    <a:gd name="T63" fmla="*/ 26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52" h="318">
                      <a:moveTo>
                        <a:pt x="352" y="318"/>
                      </a:moveTo>
                      <a:cubicBezTo>
                        <a:pt x="0" y="318"/>
                        <a:pt x="0" y="318"/>
                        <a:pt x="0" y="318"/>
                      </a:cubicBezTo>
                      <a:cubicBezTo>
                        <a:pt x="0" y="0"/>
                        <a:pt x="0" y="0"/>
                        <a:pt x="0" y="0"/>
                      </a:cubicBezTo>
                      <a:moveTo>
                        <a:pt x="266" y="105"/>
                      </a:moveTo>
                      <a:cubicBezTo>
                        <a:pt x="266" y="116"/>
                        <a:pt x="275" y="126"/>
                        <a:pt x="286" y="126"/>
                      </a:cubicBezTo>
                      <a:cubicBezTo>
                        <a:pt x="298" y="126"/>
                        <a:pt x="307" y="116"/>
                        <a:pt x="307" y="105"/>
                      </a:cubicBezTo>
                      <a:cubicBezTo>
                        <a:pt x="307" y="93"/>
                        <a:pt x="298" y="84"/>
                        <a:pt x="286" y="84"/>
                      </a:cubicBezTo>
                      <a:cubicBezTo>
                        <a:pt x="275" y="84"/>
                        <a:pt x="266" y="93"/>
                        <a:pt x="266" y="105"/>
                      </a:cubicBezTo>
                      <a:close/>
                      <a:moveTo>
                        <a:pt x="57" y="252"/>
                      </a:moveTo>
                      <a:cubicBezTo>
                        <a:pt x="100" y="188"/>
                        <a:pt x="100" y="188"/>
                        <a:pt x="100" y="188"/>
                      </a:cubicBezTo>
                      <a:moveTo>
                        <a:pt x="200" y="205"/>
                      </a:moveTo>
                      <a:cubicBezTo>
                        <a:pt x="134" y="181"/>
                        <a:pt x="134" y="181"/>
                        <a:pt x="134" y="181"/>
                      </a:cubicBezTo>
                      <a:moveTo>
                        <a:pt x="236" y="187"/>
                      </a:moveTo>
                      <a:cubicBezTo>
                        <a:pt x="276" y="123"/>
                        <a:pt x="276" y="123"/>
                        <a:pt x="276" y="123"/>
                      </a:cubicBezTo>
                      <a:moveTo>
                        <a:pt x="200" y="201"/>
                      </a:moveTo>
                      <a:cubicBezTo>
                        <a:pt x="200" y="213"/>
                        <a:pt x="209" y="222"/>
                        <a:pt x="221" y="222"/>
                      </a:cubicBezTo>
                      <a:cubicBezTo>
                        <a:pt x="232" y="222"/>
                        <a:pt x="241" y="213"/>
                        <a:pt x="241" y="201"/>
                      </a:cubicBezTo>
                      <a:cubicBezTo>
                        <a:pt x="241" y="190"/>
                        <a:pt x="232" y="180"/>
                        <a:pt x="221" y="180"/>
                      </a:cubicBezTo>
                      <a:cubicBezTo>
                        <a:pt x="209" y="180"/>
                        <a:pt x="200" y="190"/>
                        <a:pt x="200" y="201"/>
                      </a:cubicBezTo>
                      <a:cubicBezTo>
                        <a:pt x="200" y="201"/>
                        <a:pt x="200" y="201"/>
                        <a:pt x="200" y="201"/>
                      </a:cubicBezTo>
                      <a:moveTo>
                        <a:pt x="94" y="174"/>
                      </a:moveTo>
                      <a:cubicBezTo>
                        <a:pt x="94" y="185"/>
                        <a:pt x="104" y="194"/>
                        <a:pt x="115" y="194"/>
                      </a:cubicBezTo>
                      <a:cubicBezTo>
                        <a:pt x="127" y="194"/>
                        <a:pt x="136" y="185"/>
                        <a:pt x="136" y="174"/>
                      </a:cubicBezTo>
                      <a:cubicBezTo>
                        <a:pt x="136" y="162"/>
                        <a:pt x="127" y="153"/>
                        <a:pt x="115" y="153"/>
                      </a:cubicBezTo>
                      <a:cubicBezTo>
                        <a:pt x="104" y="153"/>
                        <a:pt x="94" y="162"/>
                        <a:pt x="94" y="174"/>
                      </a:cubicBezTo>
                      <a:cubicBezTo>
                        <a:pt x="94" y="174"/>
                        <a:pt x="94" y="174"/>
                        <a:pt x="94" y="174"/>
                      </a:cubicBezTo>
                      <a:moveTo>
                        <a:pt x="25" y="269"/>
                      </a:moveTo>
                      <a:cubicBezTo>
                        <a:pt x="25" y="280"/>
                        <a:pt x="34" y="289"/>
                        <a:pt x="46" y="289"/>
                      </a:cubicBezTo>
                      <a:cubicBezTo>
                        <a:pt x="57" y="289"/>
                        <a:pt x="66" y="280"/>
                        <a:pt x="66" y="269"/>
                      </a:cubicBezTo>
                      <a:cubicBezTo>
                        <a:pt x="66" y="257"/>
                        <a:pt x="57" y="248"/>
                        <a:pt x="46" y="248"/>
                      </a:cubicBezTo>
                      <a:cubicBezTo>
                        <a:pt x="34" y="248"/>
                        <a:pt x="25" y="257"/>
                        <a:pt x="25" y="269"/>
                      </a:cubicBezTo>
                      <a:cubicBezTo>
                        <a:pt x="25" y="269"/>
                        <a:pt x="25" y="269"/>
                        <a:pt x="25" y="269"/>
                      </a:cubicBezTo>
                    </a:path>
                  </a:pathLst>
                </a:custGeom>
                <a:noFill/>
                <a:ln w="952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a:gradFill>
                      <a:gsLst>
                        <a:gs pos="0">
                          <a:srgbClr val="505050"/>
                        </a:gs>
                        <a:gs pos="100000">
                          <a:srgbClr val="505050"/>
                        </a:gs>
                      </a:gsLst>
                    </a:gradFill>
                    <a:latin typeface="Segoe UI"/>
                  </a:endParaRPr>
                </a:p>
              </p:txBody>
            </p:sp>
          </p:grpSp>
        </p:grpSp>
        <p:pic>
          <p:nvPicPr>
            <p:cNvPr id="5" name="Graphic 4">
              <a:extLst>
                <a:ext uri="{FF2B5EF4-FFF2-40B4-BE49-F238E27FC236}">
                  <a16:creationId xmlns:a16="http://schemas.microsoft.com/office/drawing/2014/main" id="{F7173C9B-046A-4F63-8FCF-697D00FC96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59878" y="1260333"/>
              <a:ext cx="375615" cy="375615"/>
            </a:xfrm>
            <a:prstGeom prst="rect">
              <a:avLst/>
            </a:prstGeom>
          </p:spPr>
        </p:pic>
        <p:pic>
          <p:nvPicPr>
            <p:cNvPr id="364" name="Picture 4" descr="Image result for github logo white">
              <a:extLst>
                <a:ext uri="{FF2B5EF4-FFF2-40B4-BE49-F238E27FC236}">
                  <a16:creationId xmlns:a16="http://schemas.microsoft.com/office/drawing/2014/main" id="{2E13B4DE-B757-4746-88CF-87990696EBB4}"/>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5702840" y="3027100"/>
              <a:ext cx="522407" cy="522407"/>
            </a:xfrm>
            <a:prstGeom prst="rect">
              <a:avLst/>
            </a:prstGeom>
            <a:noFill/>
            <a:extLst>
              <a:ext uri="{909E8E84-426E-40DD-AFC4-6F175D3DCCD1}">
                <a14:hiddenFill xmlns:a14="http://schemas.microsoft.com/office/drawing/2010/main">
                  <a:solidFill>
                    <a:srgbClr val="FFFFFF"/>
                  </a:solidFill>
                </a14:hiddenFill>
              </a:ext>
            </a:extLst>
          </p:spPr>
        </p:pic>
        <p:pic>
          <p:nvPicPr>
            <p:cNvPr id="371" name="Graphic 370">
              <a:extLst>
                <a:ext uri="{FF2B5EF4-FFF2-40B4-BE49-F238E27FC236}">
                  <a16:creationId xmlns:a16="http://schemas.microsoft.com/office/drawing/2014/main" id="{864A8181-D01A-40F9-B201-BFB5D4F5C2BF}"/>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402028" y="3016024"/>
              <a:ext cx="600962" cy="600962"/>
            </a:xfrm>
            <a:prstGeom prst="rect">
              <a:avLst/>
            </a:prstGeom>
          </p:spPr>
        </p:pic>
        <p:pic>
          <p:nvPicPr>
            <p:cNvPr id="372" name="Graphic 371">
              <a:extLst>
                <a:ext uri="{FF2B5EF4-FFF2-40B4-BE49-F238E27FC236}">
                  <a16:creationId xmlns:a16="http://schemas.microsoft.com/office/drawing/2014/main" id="{25B84065-E7AB-4C83-8661-7CEDC114E8F6}"/>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183881" y="1120096"/>
              <a:ext cx="389479" cy="389479"/>
            </a:xfrm>
            <a:prstGeom prst="rect">
              <a:avLst/>
            </a:prstGeom>
          </p:spPr>
        </p:pic>
        <p:pic>
          <p:nvPicPr>
            <p:cNvPr id="373" name="Picture 2" descr="Image result for terraform logo png">
              <a:extLst>
                <a:ext uri="{FF2B5EF4-FFF2-40B4-BE49-F238E27FC236}">
                  <a16:creationId xmlns:a16="http://schemas.microsoft.com/office/drawing/2014/main" id="{69206CCD-32CB-4CF5-BCC0-3559CC1FEEBA}"/>
                </a:ext>
              </a:extLst>
            </p:cNvPr>
            <p:cNvPicPr>
              <a:picLocks noChangeAspect="1" noChangeArrowheads="1"/>
            </p:cNvPicPr>
            <p:nvPr/>
          </p:nvPicPr>
          <p:blipFill>
            <a:blip r:embed="rId12" cstate="hqprint">
              <a:extLst>
                <a:ext uri="{28A0092B-C50C-407E-A947-70E740481C1C}">
                  <a14:useLocalDpi xmlns:a14="http://schemas.microsoft.com/office/drawing/2010/main"/>
                </a:ext>
              </a:extLst>
            </a:blip>
            <a:srcRect/>
            <a:stretch>
              <a:fillRect/>
            </a:stretch>
          </p:blipFill>
          <p:spPr bwMode="auto">
            <a:xfrm>
              <a:off x="8940677" y="4994859"/>
              <a:ext cx="467006" cy="467006"/>
            </a:xfrm>
            <a:prstGeom prst="rect">
              <a:avLst/>
            </a:prstGeom>
            <a:noFill/>
            <a:extLst>
              <a:ext uri="{909E8E84-426E-40DD-AFC4-6F175D3DCCD1}">
                <a14:hiddenFill xmlns:a14="http://schemas.microsoft.com/office/drawing/2010/main">
                  <a:solidFill>
                    <a:srgbClr val="FFFFFF"/>
                  </a:solidFill>
                </a14:hiddenFill>
              </a:ext>
            </a:extLst>
          </p:spPr>
        </p:pic>
        <p:pic>
          <p:nvPicPr>
            <p:cNvPr id="375" name="Azure DevOps 1" descr="Azure DevOps">
              <a:extLst>
                <a:ext uri="{FF2B5EF4-FFF2-40B4-BE49-F238E27FC236}">
                  <a16:creationId xmlns:a16="http://schemas.microsoft.com/office/drawing/2014/main" id="{5C5083AF-FE92-4007-85E7-B55F1DBAF843}"/>
                </a:ext>
              </a:extLst>
            </p:cNvPr>
            <p:cNvPicPr>
              <a:picLocks noChangeAspect="1"/>
            </p:cNvPicPr>
            <p:nvPr/>
          </p:nvPicPr>
          <p:blipFill>
            <a:blip r:embed="rId13"/>
            <a:stretch>
              <a:fillRect/>
            </a:stretch>
          </p:blipFill>
          <p:spPr>
            <a:xfrm>
              <a:off x="6680554" y="5055593"/>
              <a:ext cx="345417" cy="345536"/>
            </a:xfrm>
            <a:prstGeom prst="rect">
              <a:avLst/>
            </a:prstGeom>
          </p:spPr>
        </p:pic>
        <p:pic>
          <p:nvPicPr>
            <p:cNvPr id="23" name="Graphic 22">
              <a:extLst>
                <a:ext uri="{FF2B5EF4-FFF2-40B4-BE49-F238E27FC236}">
                  <a16:creationId xmlns:a16="http://schemas.microsoft.com/office/drawing/2014/main" id="{E1BB3498-BFD7-4007-9AEB-C26714394FD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908700" y="3121241"/>
              <a:ext cx="390525" cy="390525"/>
            </a:xfrm>
            <a:prstGeom prst="rect">
              <a:avLst/>
            </a:prstGeom>
          </p:spPr>
        </p:pic>
        <p:pic>
          <p:nvPicPr>
            <p:cNvPr id="25" name="Graphic 24">
              <a:extLst>
                <a:ext uri="{FF2B5EF4-FFF2-40B4-BE49-F238E27FC236}">
                  <a16:creationId xmlns:a16="http://schemas.microsoft.com/office/drawing/2014/main" id="{8A43D0E0-D7C4-415E-90CF-F6251903927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062692" y="3000575"/>
              <a:ext cx="631859" cy="631859"/>
            </a:xfrm>
            <a:prstGeom prst="rect">
              <a:avLst/>
            </a:prstGeom>
          </p:spPr>
        </p:pic>
        <p:pic>
          <p:nvPicPr>
            <p:cNvPr id="376" name="Graphic 375">
              <a:extLst>
                <a:ext uri="{FF2B5EF4-FFF2-40B4-BE49-F238E27FC236}">
                  <a16:creationId xmlns:a16="http://schemas.microsoft.com/office/drawing/2014/main" id="{70539EA1-526E-42DA-8D17-FDDD9E5FA05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316425" y="1249952"/>
              <a:ext cx="396382" cy="396382"/>
            </a:xfrm>
            <a:prstGeom prst="rect">
              <a:avLst/>
            </a:prstGeom>
          </p:spPr>
        </p:pic>
        <p:pic>
          <p:nvPicPr>
            <p:cNvPr id="27" name="Picture 26" descr="A picture containing clock&#10;&#10;Description automatically generated">
              <a:extLst>
                <a:ext uri="{FF2B5EF4-FFF2-40B4-BE49-F238E27FC236}">
                  <a16:creationId xmlns:a16="http://schemas.microsoft.com/office/drawing/2014/main" id="{B8E37951-B533-4EB8-BA98-4DE35117D9C7}"/>
                </a:ext>
              </a:extLst>
            </p:cNvPr>
            <p:cNvPicPr>
              <a:picLocks noChangeAspect="1"/>
            </p:cNvPicPr>
            <p:nvPr/>
          </p:nvPicPr>
          <p:blipFill rotWithShape="1">
            <a:blip r:embed="rId18">
              <a:extLst>
                <a:ext uri="{28A0092B-C50C-407E-A947-70E740481C1C}">
                  <a14:useLocalDpi xmlns:a14="http://schemas.microsoft.com/office/drawing/2010/main" val="0"/>
                </a:ext>
              </a:extLst>
            </a:blip>
            <a:srcRect/>
            <a:stretch/>
          </p:blipFill>
          <p:spPr>
            <a:xfrm>
              <a:off x="6596008" y="3969402"/>
              <a:ext cx="487909" cy="284099"/>
            </a:xfrm>
            <a:prstGeom prst="rect">
              <a:avLst/>
            </a:prstGeom>
          </p:spPr>
        </p:pic>
      </p:grpSp>
    </p:spTree>
    <p:extLst>
      <p:ext uri="{BB962C8B-B14F-4D97-AF65-F5344CB8AC3E}">
        <p14:creationId xmlns:p14="http://schemas.microsoft.com/office/powerpoint/2010/main" val="373710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Faster customer</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onboarding</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3" name="Picture 16" descr="Image result for Xerox logo png">
            <a:extLst>
              <a:ext uri="{FF2B5EF4-FFF2-40B4-BE49-F238E27FC236}">
                <a16:creationId xmlns:a16="http://schemas.microsoft.com/office/drawing/2014/main" id="{0CD76346-FB78-4BC7-8ED1-6846E5583E3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2167" y="6351572"/>
            <a:ext cx="1187183" cy="372777"/>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descr="Image result for ernst and young logo png">
            <a:extLst>
              <a:ext uri="{FF2B5EF4-FFF2-40B4-BE49-F238E27FC236}">
                <a16:creationId xmlns:a16="http://schemas.microsoft.com/office/drawing/2014/main" id="{64C9D85C-88AB-4A51-838C-1DD142A89EA5}"/>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1909483" y="6340043"/>
            <a:ext cx="351118" cy="361970"/>
          </a:xfrm>
          <a:custGeom>
            <a:avLst/>
            <a:gdLst>
              <a:gd name="connsiteX0" fmla="*/ 0 w 5651291"/>
              <a:gd name="connsiteY0" fmla="*/ 0 h 5825969"/>
              <a:gd name="connsiteX1" fmla="*/ 5651291 w 5651291"/>
              <a:gd name="connsiteY1" fmla="*/ 0 h 5825969"/>
              <a:gd name="connsiteX2" fmla="*/ 5651291 w 5651291"/>
              <a:gd name="connsiteY2" fmla="*/ 3847267 h 5825969"/>
              <a:gd name="connsiteX3" fmla="*/ 4676931 w 5651291"/>
              <a:gd name="connsiteY3" fmla="*/ 3847267 h 5825969"/>
              <a:gd name="connsiteX4" fmla="*/ 4676931 w 5651291"/>
              <a:gd name="connsiteY4" fmla="*/ 5825969 h 5825969"/>
              <a:gd name="connsiteX5" fmla="*/ 0 w 5651291"/>
              <a:gd name="connsiteY5" fmla="*/ 5825969 h 58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291" h="5825969">
                <a:moveTo>
                  <a:pt x="0" y="0"/>
                </a:moveTo>
                <a:lnTo>
                  <a:pt x="5651291" y="0"/>
                </a:lnTo>
                <a:lnTo>
                  <a:pt x="5651291" y="3847267"/>
                </a:lnTo>
                <a:lnTo>
                  <a:pt x="4676931" y="3847267"/>
                </a:lnTo>
                <a:lnTo>
                  <a:pt x="4676931" y="5825969"/>
                </a:lnTo>
                <a:lnTo>
                  <a:pt x="0" y="5825969"/>
                </a:lnTo>
                <a:close/>
              </a:path>
            </a:pathLst>
          </a:cu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CF8ED222-E881-4DC8-8687-28189412EF7D}"/>
              </a:ext>
            </a:extLst>
          </p:cNvPr>
          <p:cNvSpPr/>
          <p:nvPr/>
        </p:nvSpPr>
        <p:spPr>
          <a:xfrm>
            <a:off x="455995" y="1585867"/>
            <a:ext cx="3493705" cy="4339650"/>
          </a:xfrm>
          <a:prstGeom prst="rect">
            <a:avLst/>
          </a:prstGeom>
        </p:spPr>
        <p:txBody>
          <a:bodyPr wrap="square" lIns="0" rIns="0">
            <a:spAutoFit/>
          </a:bodyPr>
          <a:lstStyle/>
          <a:p>
            <a:r>
              <a:rPr lang="en-US" sz="1600">
                <a:solidFill>
                  <a:schemeClr val="bg1"/>
                </a:solidFill>
                <a:latin typeface="Segoe UI" panose="020B0502040204020203" pitchFamily="34" charset="0"/>
                <a:cs typeface="Segoe UI" panose="020B0502040204020203" pitchFamily="34" charset="0"/>
              </a:rPr>
              <a:t>Faster customer environment provisioning by changing from server-based to container- and managed service-based architecture in the cloud.</a:t>
            </a:r>
          </a:p>
          <a:p>
            <a:endParaRPr lang="en-US" sz="1600">
              <a:solidFill>
                <a:schemeClr val="bg1"/>
              </a:solidFill>
              <a:latin typeface="Segoe UI" panose="020B0502040204020203" pitchFamily="34" charset="0"/>
              <a:cs typeface="Segoe UI" panose="020B0502040204020203" pitchFamily="34" charset="0"/>
            </a:endParaRP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Managed container platform with built-in CI/CD pipelines to standardize the creation, update, monitoring, and scaling of prospective customer environment.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Reduce administrative overhead with auto patching, auto upgrade, and auto backup in case of outage.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Highly secure data integration with intelligent threat protection .</a:t>
            </a:r>
          </a:p>
        </p:txBody>
      </p:sp>
      <p:grpSp>
        <p:nvGrpSpPr>
          <p:cNvPr id="223" name="Group 222">
            <a:extLst>
              <a:ext uri="{FF2B5EF4-FFF2-40B4-BE49-F238E27FC236}">
                <a16:creationId xmlns:a16="http://schemas.microsoft.com/office/drawing/2014/main" id="{8AD4707C-30D3-4B92-BFE5-57212EF1C45C}"/>
              </a:ext>
            </a:extLst>
          </p:cNvPr>
          <p:cNvGrpSpPr/>
          <p:nvPr/>
        </p:nvGrpSpPr>
        <p:grpSpPr>
          <a:xfrm>
            <a:off x="4602631" y="711336"/>
            <a:ext cx="7221755" cy="4914478"/>
            <a:chOff x="4602631" y="855269"/>
            <a:chExt cx="7221755" cy="4914478"/>
          </a:xfrm>
        </p:grpSpPr>
        <p:sp>
          <p:nvSpPr>
            <p:cNvPr id="77" name="Rectangle: Rounded Corners 97">
              <a:extLst>
                <a:ext uri="{FF2B5EF4-FFF2-40B4-BE49-F238E27FC236}">
                  <a16:creationId xmlns:a16="http://schemas.microsoft.com/office/drawing/2014/main" id="{B7C0C55A-8869-44E8-ABA6-0FBC644DC708}"/>
                </a:ext>
              </a:extLst>
            </p:cNvPr>
            <p:cNvSpPr/>
            <p:nvPr/>
          </p:nvSpPr>
          <p:spPr bwMode="auto">
            <a:xfrm>
              <a:off x="5920570" y="1922789"/>
              <a:ext cx="4671278" cy="2576643"/>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148" name="Rectangle: Rounded Corners 147">
              <a:extLst>
                <a:ext uri="{FF2B5EF4-FFF2-40B4-BE49-F238E27FC236}">
                  <a16:creationId xmlns:a16="http://schemas.microsoft.com/office/drawing/2014/main" id="{64827CD8-218E-4E5B-B0FA-855A3B3FC920}"/>
                </a:ext>
              </a:extLst>
            </p:cNvPr>
            <p:cNvSpPr/>
            <p:nvPr/>
          </p:nvSpPr>
          <p:spPr bwMode="auto">
            <a:xfrm>
              <a:off x="6115548"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99" name="Title 1">
              <a:extLst>
                <a:ext uri="{FF2B5EF4-FFF2-40B4-BE49-F238E27FC236}">
                  <a16:creationId xmlns:a16="http://schemas.microsoft.com/office/drawing/2014/main" id="{8EBD00AE-D693-40FC-BC55-9A3A1E8D2770}"/>
                </a:ext>
              </a:extLst>
            </p:cNvPr>
            <p:cNvSpPr txBox="1">
              <a:spLocks/>
            </p:cNvSpPr>
            <p:nvPr/>
          </p:nvSpPr>
          <p:spPr>
            <a:xfrm>
              <a:off x="6420485"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201" name="Rectangle: Rounded Corners 200">
              <a:extLst>
                <a:ext uri="{FF2B5EF4-FFF2-40B4-BE49-F238E27FC236}">
                  <a16:creationId xmlns:a16="http://schemas.microsoft.com/office/drawing/2014/main" id="{371D447E-86BD-4843-913B-476C04ACDA1E}"/>
                </a:ext>
              </a:extLst>
            </p:cNvPr>
            <p:cNvSpPr/>
            <p:nvPr/>
          </p:nvSpPr>
          <p:spPr bwMode="auto">
            <a:xfrm>
              <a:off x="6361130"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50" name="Title 1">
              <a:extLst>
                <a:ext uri="{FF2B5EF4-FFF2-40B4-BE49-F238E27FC236}">
                  <a16:creationId xmlns:a16="http://schemas.microsoft.com/office/drawing/2014/main" id="{F2D3D367-D50B-44FE-8725-0A33D6C2B554}"/>
                </a:ext>
              </a:extLst>
            </p:cNvPr>
            <p:cNvSpPr txBox="1">
              <a:spLocks/>
            </p:cNvSpPr>
            <p:nvPr/>
          </p:nvSpPr>
          <p:spPr>
            <a:xfrm>
              <a:off x="6115548"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Customer A</a:t>
              </a:r>
            </a:p>
          </p:txBody>
        </p:sp>
        <p:sp>
          <p:nvSpPr>
            <p:cNvPr id="152" name="Rectangle: Rounded Corners 151">
              <a:extLst>
                <a:ext uri="{FF2B5EF4-FFF2-40B4-BE49-F238E27FC236}">
                  <a16:creationId xmlns:a16="http://schemas.microsoft.com/office/drawing/2014/main" id="{9596CB8F-DED1-4A16-92E7-9650C30177B7}"/>
                </a:ext>
              </a:extLst>
            </p:cNvPr>
            <p:cNvSpPr/>
            <p:nvPr/>
          </p:nvSpPr>
          <p:spPr bwMode="auto">
            <a:xfrm>
              <a:off x="7609589"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83" name="Title 1">
              <a:extLst>
                <a:ext uri="{FF2B5EF4-FFF2-40B4-BE49-F238E27FC236}">
                  <a16:creationId xmlns:a16="http://schemas.microsoft.com/office/drawing/2014/main" id="{544739D6-AC4F-4307-8585-178E21B40725}"/>
                </a:ext>
              </a:extLst>
            </p:cNvPr>
            <p:cNvSpPr txBox="1">
              <a:spLocks/>
            </p:cNvSpPr>
            <p:nvPr/>
          </p:nvSpPr>
          <p:spPr>
            <a:xfrm>
              <a:off x="7914526"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184" name="Rectangle: Rounded Corners 183">
              <a:extLst>
                <a:ext uri="{FF2B5EF4-FFF2-40B4-BE49-F238E27FC236}">
                  <a16:creationId xmlns:a16="http://schemas.microsoft.com/office/drawing/2014/main" id="{B4788F01-7744-4CC7-9356-D1A8E55D786E}"/>
                </a:ext>
              </a:extLst>
            </p:cNvPr>
            <p:cNvSpPr/>
            <p:nvPr/>
          </p:nvSpPr>
          <p:spPr bwMode="auto">
            <a:xfrm>
              <a:off x="7855171"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55" name="Title 1">
              <a:extLst>
                <a:ext uri="{FF2B5EF4-FFF2-40B4-BE49-F238E27FC236}">
                  <a16:creationId xmlns:a16="http://schemas.microsoft.com/office/drawing/2014/main" id="{F2377E4C-8A34-49AE-B35D-7766742C87FC}"/>
                </a:ext>
              </a:extLst>
            </p:cNvPr>
            <p:cNvSpPr txBox="1">
              <a:spLocks/>
            </p:cNvSpPr>
            <p:nvPr/>
          </p:nvSpPr>
          <p:spPr>
            <a:xfrm>
              <a:off x="7609589"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Customer B</a:t>
              </a:r>
            </a:p>
          </p:txBody>
        </p:sp>
        <p:sp>
          <p:nvSpPr>
            <p:cNvPr id="159" name="Rectangle: Rounded Corners 158">
              <a:extLst>
                <a:ext uri="{FF2B5EF4-FFF2-40B4-BE49-F238E27FC236}">
                  <a16:creationId xmlns:a16="http://schemas.microsoft.com/office/drawing/2014/main" id="{DC8B01F2-E3FB-43AF-9A38-50F7A61D8B56}"/>
                </a:ext>
              </a:extLst>
            </p:cNvPr>
            <p:cNvSpPr/>
            <p:nvPr/>
          </p:nvSpPr>
          <p:spPr bwMode="auto">
            <a:xfrm>
              <a:off x="9103630" y="2926949"/>
              <a:ext cx="1297948" cy="1393194"/>
            </a:xfrm>
            <a:prstGeom prst="roundRect">
              <a:avLst>
                <a:gd name="adj" fmla="val 3125"/>
              </a:avLst>
            </a:prstGeom>
            <a:noFill/>
            <a:ln w="12700">
              <a:solidFill>
                <a:srgbClr val="000000"/>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9" name="Title 1">
              <a:extLst>
                <a:ext uri="{FF2B5EF4-FFF2-40B4-BE49-F238E27FC236}">
                  <a16:creationId xmlns:a16="http://schemas.microsoft.com/office/drawing/2014/main" id="{3BD3B4EB-5308-4C0B-A006-D0C3D586B77C}"/>
                </a:ext>
              </a:extLst>
            </p:cNvPr>
            <p:cNvSpPr txBox="1">
              <a:spLocks/>
            </p:cNvSpPr>
            <p:nvPr/>
          </p:nvSpPr>
          <p:spPr>
            <a:xfrm>
              <a:off x="9408567" y="3069648"/>
              <a:ext cx="68807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Java</a:t>
              </a:r>
            </a:p>
          </p:txBody>
        </p:sp>
        <p:sp>
          <p:nvSpPr>
            <p:cNvPr id="171" name="Rectangle: Rounded Corners 170">
              <a:extLst>
                <a:ext uri="{FF2B5EF4-FFF2-40B4-BE49-F238E27FC236}">
                  <a16:creationId xmlns:a16="http://schemas.microsoft.com/office/drawing/2014/main" id="{2ACB8847-BEA2-4BD7-85CC-38C009541D0F}"/>
                </a:ext>
              </a:extLst>
            </p:cNvPr>
            <p:cNvSpPr/>
            <p:nvPr/>
          </p:nvSpPr>
          <p:spPr bwMode="auto">
            <a:xfrm>
              <a:off x="9349212" y="3272425"/>
              <a:ext cx="806782" cy="806783"/>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165" name="Title 1">
              <a:extLst>
                <a:ext uri="{FF2B5EF4-FFF2-40B4-BE49-F238E27FC236}">
                  <a16:creationId xmlns:a16="http://schemas.microsoft.com/office/drawing/2014/main" id="{2D7A36AD-5600-45D3-9B06-20DE9A0DDD9C}"/>
                </a:ext>
              </a:extLst>
            </p:cNvPr>
            <p:cNvSpPr txBox="1">
              <a:spLocks/>
            </p:cNvSpPr>
            <p:nvPr/>
          </p:nvSpPr>
          <p:spPr>
            <a:xfrm>
              <a:off x="9103630" y="2732778"/>
              <a:ext cx="688073" cy="150863"/>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980" spc="0">
                  <a:solidFill>
                    <a:sysClr val="windowText" lastClr="000000"/>
                  </a:solidFill>
                  <a:latin typeface="Segoe UI Semibold" panose="020B0702040204020203" pitchFamily="34" charset="0"/>
                  <a:cs typeface="Segoe UI Semibold" panose="020B0702040204020203" pitchFamily="34" charset="0"/>
                </a:rPr>
                <a:t>Customer C</a:t>
              </a:r>
            </a:p>
          </p:txBody>
        </p:sp>
        <p:sp>
          <p:nvSpPr>
            <p:cNvPr id="100" name="Title 1">
              <a:extLst>
                <a:ext uri="{FF2B5EF4-FFF2-40B4-BE49-F238E27FC236}">
                  <a16:creationId xmlns:a16="http://schemas.microsoft.com/office/drawing/2014/main" id="{3AA36F67-4C2D-42E7-BE90-87CBFE712DBC}"/>
                </a:ext>
              </a:extLst>
            </p:cNvPr>
            <p:cNvSpPr txBox="1">
              <a:spLocks/>
            </p:cNvSpPr>
            <p:nvPr/>
          </p:nvSpPr>
          <p:spPr>
            <a:xfrm>
              <a:off x="5920570" y="1705174"/>
              <a:ext cx="99219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AKS</a:t>
              </a:r>
            </a:p>
          </p:txBody>
        </p:sp>
        <p:grpSp>
          <p:nvGrpSpPr>
            <p:cNvPr id="222" name="Group 221">
              <a:extLst>
                <a:ext uri="{FF2B5EF4-FFF2-40B4-BE49-F238E27FC236}">
                  <a16:creationId xmlns:a16="http://schemas.microsoft.com/office/drawing/2014/main" id="{FBADD38C-D8A1-4AE2-A05A-91643616394A}"/>
                </a:ext>
              </a:extLst>
            </p:cNvPr>
            <p:cNvGrpSpPr/>
            <p:nvPr/>
          </p:nvGrpSpPr>
          <p:grpSpPr>
            <a:xfrm>
              <a:off x="7760112" y="936386"/>
              <a:ext cx="992192" cy="678590"/>
              <a:chOff x="7760112" y="936386"/>
              <a:chExt cx="992192" cy="678590"/>
            </a:xfrm>
          </p:grpSpPr>
          <p:sp>
            <p:nvSpPr>
              <p:cNvPr id="101" name="globe_2" title="Icon of a sphere made of lines">
                <a:extLst>
                  <a:ext uri="{FF2B5EF4-FFF2-40B4-BE49-F238E27FC236}">
                    <a16:creationId xmlns:a16="http://schemas.microsoft.com/office/drawing/2014/main" id="{C6949FF5-38D7-424D-AE64-4CE9310B65B5}"/>
                  </a:ext>
                </a:extLst>
              </p:cNvPr>
              <p:cNvSpPr>
                <a:spLocks noChangeAspect="1" noEditPoints="1"/>
              </p:cNvSpPr>
              <p:nvPr/>
            </p:nvSpPr>
            <p:spPr bwMode="auto">
              <a:xfrm>
                <a:off x="8028913" y="1160383"/>
                <a:ext cx="454593" cy="454593"/>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a:endParaRPr>
              </a:p>
            </p:txBody>
          </p:sp>
          <p:sp>
            <p:nvSpPr>
              <p:cNvPr id="102" name="Title 1">
                <a:extLst>
                  <a:ext uri="{FF2B5EF4-FFF2-40B4-BE49-F238E27FC236}">
                    <a16:creationId xmlns:a16="http://schemas.microsoft.com/office/drawing/2014/main" id="{885DFCA2-B86E-4318-AB35-4246B0B4C3C7}"/>
                  </a:ext>
                </a:extLst>
              </p:cNvPr>
              <p:cNvSpPr txBox="1">
                <a:spLocks/>
              </p:cNvSpPr>
              <p:nvPr/>
            </p:nvSpPr>
            <p:spPr>
              <a:xfrm>
                <a:off x="7760112" y="936386"/>
                <a:ext cx="99219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Internet</a:t>
                </a:r>
              </a:p>
            </p:txBody>
          </p:sp>
        </p:grpSp>
        <p:grpSp>
          <p:nvGrpSpPr>
            <p:cNvPr id="103" name="Group 102">
              <a:extLst>
                <a:ext uri="{FF2B5EF4-FFF2-40B4-BE49-F238E27FC236}">
                  <a16:creationId xmlns:a16="http://schemas.microsoft.com/office/drawing/2014/main" id="{D29084DB-75DB-4BA4-9E9C-119CCD55C495}"/>
                </a:ext>
              </a:extLst>
            </p:cNvPr>
            <p:cNvGrpSpPr/>
            <p:nvPr/>
          </p:nvGrpSpPr>
          <p:grpSpPr>
            <a:xfrm>
              <a:off x="6698137" y="2097933"/>
              <a:ext cx="3116143" cy="432223"/>
              <a:chOff x="47687" y="5295621"/>
              <a:chExt cx="3178628" cy="440890"/>
            </a:xfrm>
          </p:grpSpPr>
          <p:sp>
            <p:nvSpPr>
              <p:cNvPr id="146" name="Rectangle: Rounded Corners 145">
                <a:extLst>
                  <a:ext uri="{FF2B5EF4-FFF2-40B4-BE49-F238E27FC236}">
                    <a16:creationId xmlns:a16="http://schemas.microsoft.com/office/drawing/2014/main" id="{D756F26F-9E1A-4F79-B374-520467E5F7B1}"/>
                  </a:ext>
                </a:extLst>
              </p:cNvPr>
              <p:cNvSpPr/>
              <p:nvPr/>
            </p:nvSpPr>
            <p:spPr bwMode="auto">
              <a:xfrm>
                <a:off x="47687" y="5328832"/>
                <a:ext cx="3178628" cy="374469"/>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147" name="TextBox 146">
                <a:extLst>
                  <a:ext uri="{FF2B5EF4-FFF2-40B4-BE49-F238E27FC236}">
                    <a16:creationId xmlns:a16="http://schemas.microsoft.com/office/drawing/2014/main" id="{85DEACA0-11CD-4B02-B014-27FC6AE84B67}"/>
                  </a:ext>
                </a:extLst>
              </p:cNvPr>
              <p:cNvSpPr txBox="1"/>
              <p:nvPr/>
            </p:nvSpPr>
            <p:spPr>
              <a:xfrm>
                <a:off x="1042198" y="5295621"/>
                <a:ext cx="1189607" cy="440890"/>
              </a:xfrm>
              <a:prstGeom prst="rect">
                <a:avLst/>
              </a:prstGeom>
              <a:noFill/>
            </p:spPr>
            <p:txBody>
              <a:bodyPr wrap="square" lIns="179285" tIns="143428" rIns="179285" bIns="143428" rtlCol="0">
                <a:spAutoFit/>
              </a:bodyPr>
              <a:lstStyle/>
              <a:p>
                <a:pPr algn="ctr" defTabSz="914367">
                  <a:lnSpc>
                    <a:spcPct val="90000"/>
                  </a:lnSpc>
                  <a:spcAft>
                    <a:spcPts val="588"/>
                  </a:spcAft>
                </a:pPr>
                <a:r>
                  <a:rPr lang="en-US" sz="1029">
                    <a:solidFill>
                      <a:srgbClr val="0078D4"/>
                    </a:solidFill>
                    <a:latin typeface="Segoe UI Semibold" panose="020B0702040204020203" pitchFamily="34" charset="0"/>
                    <a:cs typeface="Segoe UI Semibold" panose="020B0702040204020203" pitchFamily="34" charset="0"/>
                  </a:rPr>
                  <a:t>NGINX</a:t>
                </a:r>
              </a:p>
            </p:txBody>
          </p:sp>
        </p:grpSp>
        <p:grpSp>
          <p:nvGrpSpPr>
            <p:cNvPr id="104" name="Group 103">
              <a:extLst>
                <a:ext uri="{FF2B5EF4-FFF2-40B4-BE49-F238E27FC236}">
                  <a16:creationId xmlns:a16="http://schemas.microsoft.com/office/drawing/2014/main" id="{288F83C5-138F-4F8C-8998-622F333E295B}"/>
                </a:ext>
              </a:extLst>
            </p:cNvPr>
            <p:cNvGrpSpPr/>
            <p:nvPr/>
          </p:nvGrpSpPr>
          <p:grpSpPr>
            <a:xfrm>
              <a:off x="6215501" y="4714648"/>
              <a:ext cx="4081408" cy="1055099"/>
              <a:chOff x="6408956" y="4979157"/>
              <a:chExt cx="4163251" cy="1076257"/>
            </a:xfrm>
          </p:grpSpPr>
          <p:sp>
            <p:nvSpPr>
              <p:cNvPr id="121" name="Title 1">
                <a:extLst>
                  <a:ext uri="{FF2B5EF4-FFF2-40B4-BE49-F238E27FC236}">
                    <a16:creationId xmlns:a16="http://schemas.microsoft.com/office/drawing/2014/main" id="{3E54A244-0986-4003-B75E-C2E9A087D813}"/>
                  </a:ext>
                </a:extLst>
              </p:cNvPr>
              <p:cNvSpPr txBox="1">
                <a:spLocks/>
              </p:cNvSpPr>
              <p:nvPr/>
            </p:nvSpPr>
            <p:spPr>
              <a:xfrm>
                <a:off x="6408956" y="4979157"/>
                <a:ext cx="1012088"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Backing services</a:t>
                </a:r>
              </a:p>
            </p:txBody>
          </p:sp>
          <p:sp>
            <p:nvSpPr>
              <p:cNvPr id="122" name="Rectangle: Rounded Corners 121">
                <a:extLst>
                  <a:ext uri="{FF2B5EF4-FFF2-40B4-BE49-F238E27FC236}">
                    <a16:creationId xmlns:a16="http://schemas.microsoft.com/office/drawing/2014/main" id="{AEA87488-297C-452D-AA1D-DC3CDFBBFE61}"/>
                  </a:ext>
                </a:extLst>
              </p:cNvPr>
              <p:cNvSpPr/>
              <p:nvPr/>
            </p:nvSpPr>
            <p:spPr bwMode="auto">
              <a:xfrm>
                <a:off x="6408957" y="5201135"/>
                <a:ext cx="4163250" cy="854279"/>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000">
                  <a:solidFill>
                    <a:schemeClr val="bg1"/>
                  </a:solidFill>
                  <a:latin typeface="Segoe UI"/>
                  <a:cs typeface="Segoe UI" pitchFamily="34" charset="0"/>
                </a:endParaRPr>
              </a:p>
            </p:txBody>
          </p:sp>
          <p:grpSp>
            <p:nvGrpSpPr>
              <p:cNvPr id="124" name="Group 123">
                <a:extLst>
                  <a:ext uri="{FF2B5EF4-FFF2-40B4-BE49-F238E27FC236}">
                    <a16:creationId xmlns:a16="http://schemas.microsoft.com/office/drawing/2014/main" id="{E78BFF2D-F875-48FD-8AFB-2CF0C4A1BEE7}"/>
                  </a:ext>
                </a:extLst>
              </p:cNvPr>
              <p:cNvGrpSpPr/>
              <p:nvPr/>
            </p:nvGrpSpPr>
            <p:grpSpPr>
              <a:xfrm>
                <a:off x="6644685" y="5366156"/>
                <a:ext cx="3852988" cy="524237"/>
                <a:chOff x="6771461" y="5366156"/>
                <a:chExt cx="3852988" cy="524237"/>
              </a:xfrm>
            </p:grpSpPr>
            <p:grpSp>
              <p:nvGrpSpPr>
                <p:cNvPr id="125" name="Group 124">
                  <a:extLst>
                    <a:ext uri="{FF2B5EF4-FFF2-40B4-BE49-F238E27FC236}">
                      <a16:creationId xmlns:a16="http://schemas.microsoft.com/office/drawing/2014/main" id="{49F9DA73-AA04-49E5-BBFA-2E1E5BDD2380}"/>
                    </a:ext>
                  </a:extLst>
                </p:cNvPr>
                <p:cNvGrpSpPr/>
                <p:nvPr/>
              </p:nvGrpSpPr>
              <p:grpSpPr>
                <a:xfrm>
                  <a:off x="6771461" y="5366156"/>
                  <a:ext cx="755648" cy="524237"/>
                  <a:chOff x="5790362" y="5905404"/>
                  <a:chExt cx="755648" cy="524237"/>
                </a:xfrm>
              </p:grpSpPr>
              <p:sp>
                <p:nvSpPr>
                  <p:cNvPr id="143" name="Database_EFC7" title="Icon of a cylinder">
                    <a:extLst>
                      <a:ext uri="{FF2B5EF4-FFF2-40B4-BE49-F238E27FC236}">
                        <a16:creationId xmlns:a16="http://schemas.microsoft.com/office/drawing/2014/main" id="{8532A81A-8DEC-4E82-8CAC-C407D9EACECF}"/>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5" name="Title 1">
                    <a:extLst>
                      <a:ext uri="{FF2B5EF4-FFF2-40B4-BE49-F238E27FC236}">
                        <a16:creationId xmlns:a16="http://schemas.microsoft.com/office/drawing/2014/main" id="{F039D272-3B5E-4932-BE99-D9DC4A6B5163}"/>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LDAP</a:t>
                    </a:r>
                  </a:p>
                </p:txBody>
              </p:sp>
            </p:grpSp>
            <p:grpSp>
              <p:nvGrpSpPr>
                <p:cNvPr id="126" name="Group 125">
                  <a:extLst>
                    <a:ext uri="{FF2B5EF4-FFF2-40B4-BE49-F238E27FC236}">
                      <a16:creationId xmlns:a16="http://schemas.microsoft.com/office/drawing/2014/main" id="{A671290B-7753-470B-ADBA-CEAA8DFA0A10}"/>
                    </a:ext>
                  </a:extLst>
                </p:cNvPr>
                <p:cNvGrpSpPr/>
                <p:nvPr/>
              </p:nvGrpSpPr>
              <p:grpSpPr>
                <a:xfrm>
                  <a:off x="7750177" y="5366156"/>
                  <a:ext cx="755648" cy="524237"/>
                  <a:chOff x="5790362" y="5905404"/>
                  <a:chExt cx="755648" cy="524237"/>
                </a:xfrm>
              </p:grpSpPr>
              <p:sp>
                <p:nvSpPr>
                  <p:cNvPr id="141" name="Database_EFC7" title="Icon of a cylinder">
                    <a:extLst>
                      <a:ext uri="{FF2B5EF4-FFF2-40B4-BE49-F238E27FC236}">
                        <a16:creationId xmlns:a16="http://schemas.microsoft.com/office/drawing/2014/main" id="{BB9E11B7-63C6-400A-B4D0-7224D6EC5AC4}"/>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2" name="Title 1">
                    <a:extLst>
                      <a:ext uri="{FF2B5EF4-FFF2-40B4-BE49-F238E27FC236}">
                        <a16:creationId xmlns:a16="http://schemas.microsoft.com/office/drawing/2014/main" id="{7E67BAC4-70C7-46B0-B35C-FF9ABB895D29}"/>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SFTP</a:t>
                    </a:r>
                  </a:p>
                </p:txBody>
              </p:sp>
            </p:grpSp>
            <p:grpSp>
              <p:nvGrpSpPr>
                <p:cNvPr id="128" name="Group 127">
                  <a:extLst>
                    <a:ext uri="{FF2B5EF4-FFF2-40B4-BE49-F238E27FC236}">
                      <a16:creationId xmlns:a16="http://schemas.microsoft.com/office/drawing/2014/main" id="{596B55B6-A67F-408D-B5C9-526A667B0A54}"/>
                    </a:ext>
                  </a:extLst>
                </p:cNvPr>
                <p:cNvGrpSpPr/>
                <p:nvPr/>
              </p:nvGrpSpPr>
              <p:grpSpPr>
                <a:xfrm>
                  <a:off x="8728892" y="5366156"/>
                  <a:ext cx="755648" cy="524237"/>
                  <a:chOff x="5790362" y="5905404"/>
                  <a:chExt cx="755648" cy="524237"/>
                </a:xfrm>
              </p:grpSpPr>
              <p:sp>
                <p:nvSpPr>
                  <p:cNvPr id="136" name="Database_EFC7" title="Icon of a cylinder">
                    <a:extLst>
                      <a:ext uri="{FF2B5EF4-FFF2-40B4-BE49-F238E27FC236}">
                        <a16:creationId xmlns:a16="http://schemas.microsoft.com/office/drawing/2014/main" id="{BEC4D973-6428-4C21-BDA3-07FA3B686934}"/>
                      </a:ext>
                    </a:extLst>
                  </p:cNvPr>
                  <p:cNvSpPr>
                    <a:spLocks noChangeAspect="1" noEditPoints="1"/>
                  </p:cNvSpPr>
                  <p:nvPr/>
                </p:nvSpPr>
                <p:spPr bwMode="auto">
                  <a:xfrm>
                    <a:off x="5790362" y="5905404"/>
                    <a:ext cx="755648"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40" name="Title 1">
                    <a:extLst>
                      <a:ext uri="{FF2B5EF4-FFF2-40B4-BE49-F238E27FC236}">
                        <a16:creationId xmlns:a16="http://schemas.microsoft.com/office/drawing/2014/main" id="{B0AE0546-49E3-4608-AC62-3AB8E1043B16}"/>
                      </a:ext>
                    </a:extLst>
                  </p:cNvPr>
                  <p:cNvSpPr txBox="1">
                    <a:spLocks/>
                  </p:cNvSpPr>
                  <p:nvPr/>
                </p:nvSpPr>
                <p:spPr>
                  <a:xfrm>
                    <a:off x="581725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PRIZM</a:t>
                    </a:r>
                  </a:p>
                </p:txBody>
              </p:sp>
            </p:grpSp>
            <p:grpSp>
              <p:nvGrpSpPr>
                <p:cNvPr id="130" name="Group 129">
                  <a:extLst>
                    <a:ext uri="{FF2B5EF4-FFF2-40B4-BE49-F238E27FC236}">
                      <a16:creationId xmlns:a16="http://schemas.microsoft.com/office/drawing/2014/main" id="{D7C32A73-3EB8-47B6-A4F2-624FDE99186C}"/>
                    </a:ext>
                  </a:extLst>
                </p:cNvPr>
                <p:cNvGrpSpPr/>
                <p:nvPr/>
              </p:nvGrpSpPr>
              <p:grpSpPr>
                <a:xfrm>
                  <a:off x="9707607" y="5366156"/>
                  <a:ext cx="916842" cy="524237"/>
                  <a:chOff x="5790362" y="5905404"/>
                  <a:chExt cx="916842" cy="524237"/>
                </a:xfrm>
              </p:grpSpPr>
              <p:sp>
                <p:nvSpPr>
                  <p:cNvPr id="131" name="Database_EFC7" title="Icon of a cylinder">
                    <a:extLst>
                      <a:ext uri="{FF2B5EF4-FFF2-40B4-BE49-F238E27FC236}">
                        <a16:creationId xmlns:a16="http://schemas.microsoft.com/office/drawing/2014/main" id="{1C9B0AF5-3054-4F0A-A0A5-7FC3690EC302}"/>
                      </a:ext>
                    </a:extLst>
                  </p:cNvPr>
                  <p:cNvSpPr>
                    <a:spLocks noChangeAspect="1" noEditPoints="1"/>
                  </p:cNvSpPr>
                  <p:nvPr/>
                </p:nvSpPr>
                <p:spPr bwMode="auto">
                  <a:xfrm>
                    <a:off x="5790362" y="5905404"/>
                    <a:ext cx="916842" cy="524237"/>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000">
                      <a:solidFill>
                        <a:schemeClr val="bg1"/>
                      </a:solidFill>
                      <a:latin typeface="Segoe UI"/>
                    </a:endParaRPr>
                  </a:p>
                </p:txBody>
              </p:sp>
              <p:sp>
                <p:nvSpPr>
                  <p:cNvPr id="135" name="Title 1">
                    <a:extLst>
                      <a:ext uri="{FF2B5EF4-FFF2-40B4-BE49-F238E27FC236}">
                        <a16:creationId xmlns:a16="http://schemas.microsoft.com/office/drawing/2014/main" id="{4280CA69-140F-43F2-BE7E-4F4C03EA4398}"/>
                      </a:ext>
                    </a:extLst>
                  </p:cNvPr>
                  <p:cNvSpPr txBox="1">
                    <a:spLocks/>
                  </p:cNvSpPr>
                  <p:nvPr/>
                </p:nvSpPr>
                <p:spPr>
                  <a:xfrm>
                    <a:off x="5869211" y="6146216"/>
                    <a:ext cx="701870" cy="15697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Postgres</a:t>
                    </a:r>
                  </a:p>
                </p:txBody>
              </p:sp>
            </p:grpSp>
          </p:grpSp>
        </p:grpSp>
        <p:sp>
          <p:nvSpPr>
            <p:cNvPr id="117" name="Title 1">
              <a:extLst>
                <a:ext uri="{FF2B5EF4-FFF2-40B4-BE49-F238E27FC236}">
                  <a16:creationId xmlns:a16="http://schemas.microsoft.com/office/drawing/2014/main" id="{44694C04-1D62-49B9-8466-EE2F6AAEC0E0}"/>
                </a:ext>
              </a:extLst>
            </p:cNvPr>
            <p:cNvSpPr txBox="1">
              <a:spLocks/>
            </p:cNvSpPr>
            <p:nvPr/>
          </p:nvSpPr>
          <p:spPr>
            <a:xfrm>
              <a:off x="11013328" y="2562017"/>
              <a:ext cx="811058"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Azure Monitor</a:t>
              </a:r>
            </a:p>
          </p:txBody>
        </p:sp>
        <p:sp>
          <p:nvSpPr>
            <p:cNvPr id="119" name="Rectangle: Rounded Corners 118">
              <a:extLst>
                <a:ext uri="{FF2B5EF4-FFF2-40B4-BE49-F238E27FC236}">
                  <a16:creationId xmlns:a16="http://schemas.microsoft.com/office/drawing/2014/main" id="{50E73E1C-8A8A-44B8-BFD5-AA15311D5E67}"/>
                </a:ext>
              </a:extLst>
            </p:cNvPr>
            <p:cNvSpPr/>
            <p:nvPr/>
          </p:nvSpPr>
          <p:spPr bwMode="auto">
            <a:xfrm>
              <a:off x="11149929" y="2941147"/>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sz="1000">
                <a:solidFill>
                  <a:schemeClr val="bg1"/>
                </a:solidFill>
                <a:latin typeface="Segoe UI"/>
                <a:cs typeface="Segoe UI" pitchFamily="34" charset="0"/>
              </a:endParaRPr>
            </a:p>
          </p:txBody>
        </p:sp>
        <p:cxnSp>
          <p:nvCxnSpPr>
            <p:cNvPr id="110" name="Straight Arrow Connector 109">
              <a:extLst>
                <a:ext uri="{FF2B5EF4-FFF2-40B4-BE49-F238E27FC236}">
                  <a16:creationId xmlns:a16="http://schemas.microsoft.com/office/drawing/2014/main" id="{7EDEB696-936D-411B-B4EE-B947EECDA89F}"/>
                </a:ext>
              </a:extLst>
            </p:cNvPr>
            <p:cNvCxnSpPr>
              <a:cxnSpLocks/>
              <a:stCxn id="119" idx="1"/>
            </p:cNvCxnSpPr>
            <p:nvPr/>
          </p:nvCxnSpPr>
          <p:spPr>
            <a:xfrm flipH="1">
              <a:off x="10591849" y="3210075"/>
              <a:ext cx="558080" cy="10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9213F8CE-8A74-4294-B593-1E50CDCCF7C1}"/>
                </a:ext>
              </a:extLst>
            </p:cNvPr>
            <p:cNvCxnSpPr>
              <a:cxnSpLocks/>
            </p:cNvCxnSpPr>
            <p:nvPr/>
          </p:nvCxnSpPr>
          <p:spPr>
            <a:xfrm>
              <a:off x="5614576" y="3208159"/>
              <a:ext cx="305994" cy="295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FEE61829-791E-443C-A734-7038764490DC}"/>
                </a:ext>
              </a:extLst>
            </p:cNvPr>
            <p:cNvCxnSpPr>
              <a:cxnSpLocks/>
              <a:endCxn id="122" idx="0"/>
            </p:cNvCxnSpPr>
            <p:nvPr/>
          </p:nvCxnSpPr>
          <p:spPr>
            <a:xfrm>
              <a:off x="8256209" y="4499432"/>
              <a:ext cx="1" cy="432836"/>
            </a:xfrm>
            <a:prstGeom prst="straightConnector1">
              <a:avLst/>
            </a:prstGeom>
            <a:ln w="12700">
              <a:solidFill>
                <a:srgbClr val="0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147">
              <a:extLst>
                <a:ext uri="{FF2B5EF4-FFF2-40B4-BE49-F238E27FC236}">
                  <a16:creationId xmlns:a16="http://schemas.microsoft.com/office/drawing/2014/main" id="{64827CD8-218E-4E5B-B0FA-855A3B3FC920}"/>
                </a:ext>
              </a:extLst>
            </p:cNvPr>
            <p:cNvSpPr/>
            <p:nvPr/>
          </p:nvSpPr>
          <p:spPr bwMode="auto">
            <a:xfrm>
              <a:off x="6115550"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38" name="Title 1">
              <a:extLst>
                <a:ext uri="{FF2B5EF4-FFF2-40B4-BE49-F238E27FC236}">
                  <a16:creationId xmlns:a16="http://schemas.microsoft.com/office/drawing/2014/main" id="{F2D3D367-D50B-44FE-8725-0A33D6C2B554}"/>
                </a:ext>
              </a:extLst>
            </p:cNvPr>
            <p:cNvSpPr txBox="1">
              <a:spLocks/>
            </p:cNvSpPr>
            <p:nvPr/>
          </p:nvSpPr>
          <p:spPr>
            <a:xfrm>
              <a:off x="6115550"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Customer A</a:t>
              </a:r>
            </a:p>
          </p:txBody>
        </p:sp>
        <p:sp>
          <p:nvSpPr>
            <p:cNvPr id="39" name="Rectangle: Rounded Corners 151">
              <a:extLst>
                <a:ext uri="{FF2B5EF4-FFF2-40B4-BE49-F238E27FC236}">
                  <a16:creationId xmlns:a16="http://schemas.microsoft.com/office/drawing/2014/main" id="{9596CB8F-DED1-4A16-92E7-9650C30177B7}"/>
                </a:ext>
              </a:extLst>
            </p:cNvPr>
            <p:cNvSpPr/>
            <p:nvPr/>
          </p:nvSpPr>
          <p:spPr bwMode="auto">
            <a:xfrm>
              <a:off x="7609591"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41" name="Title 1">
              <a:extLst>
                <a:ext uri="{FF2B5EF4-FFF2-40B4-BE49-F238E27FC236}">
                  <a16:creationId xmlns:a16="http://schemas.microsoft.com/office/drawing/2014/main" id="{F2377E4C-8A34-49AE-B35D-7766742C87FC}"/>
                </a:ext>
              </a:extLst>
            </p:cNvPr>
            <p:cNvSpPr txBox="1">
              <a:spLocks/>
            </p:cNvSpPr>
            <p:nvPr/>
          </p:nvSpPr>
          <p:spPr>
            <a:xfrm>
              <a:off x="7609591"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Customer B</a:t>
              </a:r>
            </a:p>
          </p:txBody>
        </p:sp>
        <p:sp>
          <p:nvSpPr>
            <p:cNvPr id="42" name="Rectangle: Rounded Corners 158">
              <a:extLst>
                <a:ext uri="{FF2B5EF4-FFF2-40B4-BE49-F238E27FC236}">
                  <a16:creationId xmlns:a16="http://schemas.microsoft.com/office/drawing/2014/main" id="{DC8B01F2-E3FB-43AF-9A38-50F7A61D8B56}"/>
                </a:ext>
              </a:extLst>
            </p:cNvPr>
            <p:cNvSpPr/>
            <p:nvPr/>
          </p:nvSpPr>
          <p:spPr bwMode="auto">
            <a:xfrm>
              <a:off x="9103633" y="2926947"/>
              <a:ext cx="1297948" cy="139319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1153">
                <a:solidFill>
                  <a:srgbClr val="505050"/>
                </a:solidFill>
                <a:latin typeface="Segoe UI"/>
                <a:cs typeface="Segoe UI" pitchFamily="34" charset="0"/>
              </a:endParaRPr>
            </a:p>
          </p:txBody>
        </p:sp>
        <p:sp>
          <p:nvSpPr>
            <p:cNvPr id="44" name="Title 1">
              <a:extLst>
                <a:ext uri="{FF2B5EF4-FFF2-40B4-BE49-F238E27FC236}">
                  <a16:creationId xmlns:a16="http://schemas.microsoft.com/office/drawing/2014/main" id="{2D7A36AD-5600-45D3-9B06-20DE9A0DDD9C}"/>
                </a:ext>
              </a:extLst>
            </p:cNvPr>
            <p:cNvSpPr txBox="1">
              <a:spLocks/>
            </p:cNvSpPr>
            <p:nvPr/>
          </p:nvSpPr>
          <p:spPr>
            <a:xfrm>
              <a:off x="9103633" y="2712820"/>
              <a:ext cx="688073"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367">
                <a:lnSpc>
                  <a:spcPct val="100000"/>
                </a:lnSpc>
              </a:pPr>
              <a:r>
                <a:rPr lang="en-US" sz="1000" spc="0">
                  <a:solidFill>
                    <a:schemeClr val="bg1"/>
                  </a:solidFill>
                  <a:latin typeface="Segoe UI Semibold" panose="020B0702040204020203" pitchFamily="34" charset="0"/>
                  <a:cs typeface="Segoe UI Semibold" panose="020B0702040204020203" pitchFamily="34" charset="0"/>
                </a:rPr>
                <a:t>Customer C</a:t>
              </a:r>
            </a:p>
          </p:txBody>
        </p:sp>
        <p:sp>
          <p:nvSpPr>
            <p:cNvPr id="76" name="Rectangle: Rounded Corners 96">
              <a:extLst>
                <a:ext uri="{FF2B5EF4-FFF2-40B4-BE49-F238E27FC236}">
                  <a16:creationId xmlns:a16="http://schemas.microsoft.com/office/drawing/2014/main" id="{91235850-97BE-47B4-B8D1-7E14756E19AD}"/>
                </a:ext>
              </a:extLst>
            </p:cNvPr>
            <p:cNvSpPr/>
            <p:nvPr/>
          </p:nvSpPr>
          <p:spPr bwMode="auto">
            <a:xfrm>
              <a:off x="4826769" y="1415129"/>
              <a:ext cx="523794" cy="523792"/>
            </a:xfrm>
            <a:prstGeom prst="roundRect">
              <a:avLst>
                <a:gd name="adj" fmla="val 3125"/>
              </a:avLst>
            </a:prstGeom>
            <a:solidFill>
              <a:srgbClr val="0078D4">
                <a:alpha val="1000"/>
              </a:srgbClr>
            </a:solidFill>
            <a:ln w="12700">
              <a:solidFill>
                <a:srgbClr val="0078D4"/>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3C3C41"/>
                </a:solidFill>
                <a:latin typeface="Segoe UI"/>
                <a:cs typeface="Segoe UI" pitchFamily="34" charset="0"/>
              </a:endParaRPr>
            </a:p>
          </p:txBody>
        </p:sp>
        <p:sp>
          <p:nvSpPr>
            <p:cNvPr id="4" name="TextBox 106">
              <a:extLst>
                <a:ext uri="{FF2B5EF4-FFF2-40B4-BE49-F238E27FC236}">
                  <a16:creationId xmlns:a16="http://schemas.microsoft.com/office/drawing/2014/main" id="{8030A36E-4BD5-4EC7-B6EF-DDDF40F3AE1A}"/>
                </a:ext>
              </a:extLst>
            </p:cNvPr>
            <p:cNvSpPr txBox="1"/>
            <p:nvPr/>
          </p:nvSpPr>
          <p:spPr>
            <a:xfrm>
              <a:off x="4602631" y="855269"/>
              <a:ext cx="992192" cy="552182"/>
            </a:xfrm>
            <a:prstGeom prst="rect">
              <a:avLst/>
            </a:prstGeom>
            <a:noFill/>
          </p:spPr>
          <p:txBody>
            <a:bodyPr wrap="square" lIns="44821" tIns="44821" rIns="44821" bIns="44821" rtlCol="0">
              <a:spAutoFit/>
            </a:bodyPr>
            <a:lstStyle/>
            <a:p>
              <a:pPr algn="ctr" defTabSz="914367">
                <a:spcBef>
                  <a:spcPct val="0"/>
                </a:spcBef>
                <a:spcAft>
                  <a:spcPts val="588"/>
                </a:spcAft>
              </a:pPr>
              <a:r>
                <a:rPr lang="en-US" sz="1000">
                  <a:ln w="3175">
                    <a:noFill/>
                  </a:ln>
                  <a:solidFill>
                    <a:schemeClr val="bg1"/>
                  </a:solidFill>
                  <a:latin typeface="Segoe UI Semibold" panose="020B0702040204020203" pitchFamily="34" charset="0"/>
                  <a:cs typeface="Segoe UI Semibold" panose="020B0702040204020203" pitchFamily="34" charset="0"/>
                </a:rPr>
                <a:t>Azure Container Registry</a:t>
              </a:r>
            </a:p>
          </p:txBody>
        </p:sp>
        <p:cxnSp>
          <p:nvCxnSpPr>
            <p:cNvPr id="5" name="Straight Arrow Connector 107">
              <a:extLst>
                <a:ext uri="{FF2B5EF4-FFF2-40B4-BE49-F238E27FC236}">
                  <a16:creationId xmlns:a16="http://schemas.microsoft.com/office/drawing/2014/main" id="{DAA91093-69B1-427B-BA5A-F35679AB0F2E}"/>
                </a:ext>
              </a:extLst>
            </p:cNvPr>
            <p:cNvCxnSpPr>
              <a:cxnSpLocks/>
            </p:cNvCxnSpPr>
            <p:nvPr/>
          </p:nvCxnSpPr>
          <p:spPr>
            <a:xfrm>
              <a:off x="5093696" y="1943156"/>
              <a:ext cx="0" cy="557784"/>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AD12049D-0A52-4BFB-9622-B1654D0E8D67}"/>
                </a:ext>
              </a:extLst>
            </p:cNvPr>
            <p:cNvSpPr txBox="1">
              <a:spLocks/>
            </p:cNvSpPr>
            <p:nvPr/>
          </p:nvSpPr>
          <p:spPr>
            <a:xfrm>
              <a:off x="4690854" y="2565381"/>
              <a:ext cx="815747" cy="307777"/>
            </a:xfrm>
            <a:prstGeom prst="rect">
              <a:avLst/>
            </a:prstGeom>
          </p:spPr>
          <p:txBody>
            <a:bodyPr vert="horz" wrap="square" lIns="0" tIns="0" rIns="0" bIns="0" rtlCol="0" anchor="b">
              <a:spAutoFit/>
            </a:bodyPr>
            <a:lstStyle>
              <a:defPPr>
                <a:defRPr lang="en-US"/>
              </a:defPPr>
              <a:lvl1pPr algn="ctr" defTabSz="914192">
                <a:lnSpc>
                  <a:spcPct val="100000"/>
                </a:lnSpc>
                <a:spcBef>
                  <a:spcPct val="0"/>
                </a:spcBef>
                <a:buNone/>
                <a:defRPr sz="1000" b="0" cap="none" spc="0" baseline="0">
                  <a:ln w="3175">
                    <a:noFill/>
                  </a:ln>
                  <a:solidFill>
                    <a:srgbClr val="3C3C41"/>
                  </a:solidFill>
                  <a:effectLst/>
                  <a:latin typeface="Segoe UI Semibold" panose="020B0702040204020203" pitchFamily="34" charset="0"/>
                  <a:cs typeface="Segoe UI Semibold" panose="020B0702040204020203" pitchFamily="34" charset="0"/>
                </a:defRPr>
              </a:lvl1pPr>
            </a:lstStyle>
            <a:p>
              <a:pPr defTabSz="914016">
                <a:defRPr/>
              </a:pPr>
              <a:r>
                <a:rPr lang="en-US">
                  <a:solidFill>
                    <a:schemeClr val="bg1"/>
                  </a:solidFill>
                </a:rPr>
                <a:t>Azure Pipelines</a:t>
              </a:r>
            </a:p>
          </p:txBody>
        </p:sp>
        <p:sp>
          <p:nvSpPr>
            <p:cNvPr id="12" name="Rectangle: Rounded Corners 114">
              <a:extLst>
                <a:ext uri="{FF2B5EF4-FFF2-40B4-BE49-F238E27FC236}">
                  <a16:creationId xmlns:a16="http://schemas.microsoft.com/office/drawing/2014/main" id="{8FDD2829-9BD3-4CBC-B58A-11886B3FF120}"/>
                </a:ext>
              </a:extLst>
            </p:cNvPr>
            <p:cNvSpPr/>
            <p:nvPr/>
          </p:nvSpPr>
          <p:spPr bwMode="auto">
            <a:xfrm>
              <a:off x="4829800" y="2939231"/>
              <a:ext cx="537855" cy="537855"/>
            </a:xfrm>
            <a:prstGeom prst="roundRect">
              <a:avLst>
                <a:gd name="adj" fmla="val 3125"/>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cxnSp>
          <p:nvCxnSpPr>
            <p:cNvPr id="9" name="Straight Arrow Connector 111">
              <a:extLst>
                <a:ext uri="{FF2B5EF4-FFF2-40B4-BE49-F238E27FC236}">
                  <a16:creationId xmlns:a16="http://schemas.microsoft.com/office/drawing/2014/main" id="{9213F8CE-8A74-4294-B593-1E50CDCCF7C1}"/>
                </a:ext>
              </a:extLst>
            </p:cNvPr>
            <p:cNvCxnSpPr>
              <a:cxnSpLocks/>
              <a:stCxn id="12" idx="3"/>
              <a:endCxn id="77" idx="1"/>
            </p:cNvCxnSpPr>
            <p:nvPr/>
          </p:nvCxnSpPr>
          <p:spPr>
            <a:xfrm>
              <a:off x="5367655" y="3208159"/>
              <a:ext cx="552915" cy="295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112">
              <a:extLst>
                <a:ext uri="{FF2B5EF4-FFF2-40B4-BE49-F238E27FC236}">
                  <a16:creationId xmlns:a16="http://schemas.microsoft.com/office/drawing/2014/main" id="{FEE61829-791E-443C-A734-7038764490DC}"/>
                </a:ext>
              </a:extLst>
            </p:cNvPr>
            <p:cNvCxnSpPr>
              <a:cxnSpLocks/>
              <a:stCxn id="77" idx="2"/>
            </p:cNvCxnSpPr>
            <p:nvPr/>
          </p:nvCxnSpPr>
          <p:spPr>
            <a:xfrm>
              <a:off x="8256209" y="4499432"/>
              <a:ext cx="1" cy="4328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122" name="Picture 2" descr="Image result for java logo png">
              <a:extLst>
                <a:ext uri="{FF2B5EF4-FFF2-40B4-BE49-F238E27FC236}">
                  <a16:creationId xmlns:a16="http://schemas.microsoft.com/office/drawing/2014/main" id="{E6813233-0C78-44F5-9F36-8F819F60FF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5128"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274" name="Picture 2" descr="Image result for java logo png">
              <a:extLst>
                <a:ext uri="{FF2B5EF4-FFF2-40B4-BE49-F238E27FC236}">
                  <a16:creationId xmlns:a16="http://schemas.microsoft.com/office/drawing/2014/main" id="{58A39A3F-57B4-4014-920F-739705DAC6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9169"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275" name="Picture 2" descr="Image result for java logo png">
              <a:extLst>
                <a:ext uri="{FF2B5EF4-FFF2-40B4-BE49-F238E27FC236}">
                  <a16:creationId xmlns:a16="http://schemas.microsoft.com/office/drawing/2014/main" id="{F6DB1D14-BA3E-4CB3-9E55-706EC82D0F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23210" y="3365924"/>
              <a:ext cx="458786" cy="61978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postgre logo png">
              <a:extLst>
                <a:ext uri="{FF2B5EF4-FFF2-40B4-BE49-F238E27FC236}">
                  <a16:creationId xmlns:a16="http://schemas.microsoft.com/office/drawing/2014/main" id="{0B0D1A76-3D7B-4B81-A8EB-251A720B70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56801" y="5308600"/>
              <a:ext cx="194734" cy="201016"/>
            </a:xfrm>
            <a:prstGeom prst="rect">
              <a:avLst/>
            </a:prstGeom>
            <a:noFill/>
            <a:extLst>
              <a:ext uri="{909E8E84-426E-40DD-AFC4-6F175D3DCCD1}">
                <a14:hiddenFill xmlns:a14="http://schemas.microsoft.com/office/drawing/2010/main">
                  <a:solidFill>
                    <a:srgbClr val="FFFFFF"/>
                  </a:solidFill>
                </a14:hiddenFill>
              </a:ext>
            </a:extLst>
          </p:spPr>
        </p:pic>
        <p:pic>
          <p:nvPicPr>
            <p:cNvPr id="278" name="Graphic 277">
              <a:extLst>
                <a:ext uri="{FF2B5EF4-FFF2-40B4-BE49-F238E27FC236}">
                  <a16:creationId xmlns:a16="http://schemas.microsoft.com/office/drawing/2014/main" id="{8E4A3214-C9CA-4AD9-AA06-56564591215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90645" y="1479004"/>
              <a:ext cx="396042" cy="396042"/>
            </a:xfrm>
            <a:prstGeom prst="rect">
              <a:avLst/>
            </a:prstGeom>
          </p:spPr>
        </p:pic>
        <p:pic>
          <p:nvPicPr>
            <p:cNvPr id="279" name="Graphic 278">
              <a:extLst>
                <a:ext uri="{FF2B5EF4-FFF2-40B4-BE49-F238E27FC236}">
                  <a16:creationId xmlns:a16="http://schemas.microsoft.com/office/drawing/2014/main" id="{D7CB7751-F15C-4F22-AFD6-0BD03C5081C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224117" y="3015335"/>
              <a:ext cx="389479" cy="389479"/>
            </a:xfrm>
            <a:prstGeom prst="rect">
              <a:avLst/>
            </a:prstGeom>
          </p:spPr>
        </p:pic>
        <p:pic>
          <p:nvPicPr>
            <p:cNvPr id="280" name="Azure DevOps 1" descr="Azure DevOps">
              <a:extLst>
                <a:ext uri="{FF2B5EF4-FFF2-40B4-BE49-F238E27FC236}">
                  <a16:creationId xmlns:a16="http://schemas.microsoft.com/office/drawing/2014/main" id="{1A89419E-1A2E-4EE0-A2CC-1232883E11AA}"/>
                </a:ext>
              </a:extLst>
            </p:cNvPr>
            <p:cNvPicPr>
              <a:picLocks noChangeAspect="1"/>
            </p:cNvPicPr>
            <p:nvPr/>
          </p:nvPicPr>
          <p:blipFill>
            <a:blip r:embed="rId11"/>
            <a:stretch>
              <a:fillRect/>
            </a:stretch>
          </p:blipFill>
          <p:spPr>
            <a:xfrm>
              <a:off x="4926019" y="3035390"/>
              <a:ext cx="345417" cy="345536"/>
            </a:xfrm>
            <a:prstGeom prst="rect">
              <a:avLst/>
            </a:prstGeom>
          </p:spPr>
        </p:pic>
      </p:grpSp>
    </p:spTree>
    <p:extLst>
      <p:ext uri="{BB962C8B-B14F-4D97-AF65-F5344CB8AC3E}">
        <p14:creationId xmlns:p14="http://schemas.microsoft.com/office/powerpoint/2010/main" val="34480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Evolving to API-first SaaS business model</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E31EBD86-FBB2-4E82-B44A-2806FF56CE58}"/>
              </a:ext>
            </a:extLst>
          </p:cNvPr>
          <p:cNvSpPr/>
          <p:nvPr/>
        </p:nvSpPr>
        <p:spPr>
          <a:xfrm>
            <a:off x="455995" y="1585867"/>
            <a:ext cx="3701138" cy="3262432"/>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Adapt, evolve, and allow faster innovation to turn opportunities </a:t>
            </a:r>
            <a:br>
              <a:rPr lang="en-US" sz="1600">
                <a:solidFill>
                  <a:schemeClr val="bg1"/>
                </a:solidFill>
                <a:latin typeface="Segoe UI" panose="020B0502040204020203" pitchFamily="34" charset="0"/>
                <a:cs typeface="Segoe UI" panose="020B0502040204020203" pitchFamily="34" charset="0"/>
              </a:rPr>
            </a:br>
            <a:r>
              <a:rPr lang="en-US" sz="1600">
                <a:solidFill>
                  <a:schemeClr val="bg1"/>
                </a:solidFill>
                <a:latin typeface="Segoe UI" panose="020B0502040204020203" pitchFamily="34" charset="0"/>
                <a:cs typeface="Segoe UI" panose="020B0502040204020203" pitchFamily="34" charset="0"/>
              </a:rPr>
              <a:t>into strategic advantages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Create API gateway and developer portal in minutes and publish APIs easily for internal or external use</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Handle any data schema and adapt quickly to rapid changes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Connect to back-end services anywhere and manage, secure, and optimize all APIs in one place</a:t>
            </a:r>
          </a:p>
        </p:txBody>
      </p:sp>
      <p:pic>
        <p:nvPicPr>
          <p:cNvPr id="181" name="Picture 8" descr="Story logo">
            <a:extLst>
              <a:ext uri="{FF2B5EF4-FFF2-40B4-BE49-F238E27FC236}">
                <a16:creationId xmlns:a16="http://schemas.microsoft.com/office/drawing/2014/main" id="{27193B63-B10E-43E6-A4DE-D0D41153C6E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068407" y="6328445"/>
            <a:ext cx="797560" cy="419031"/>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81" descr="A picture containing food&#10;&#10;Description automatically generated">
            <a:extLst>
              <a:ext uri="{FF2B5EF4-FFF2-40B4-BE49-F238E27FC236}">
                <a16:creationId xmlns:a16="http://schemas.microsoft.com/office/drawing/2014/main" id="{1EB13A8E-B313-4DCC-BE60-81A510DCB091}"/>
              </a:ext>
            </a:extLst>
          </p:cNvPr>
          <p:cNvPicPr>
            <a:picLocks noChangeAspect="1"/>
          </p:cNvPicPr>
          <p:nvPr/>
        </p:nvPicPr>
        <p:blipFill rotWithShape="1">
          <a:blip r:embed="rId4">
            <a:extLst>
              <a:ext uri="{28A0092B-C50C-407E-A947-70E740481C1C}">
                <a14:useLocalDpi xmlns:a14="http://schemas.microsoft.com/office/drawing/2010/main"/>
              </a:ext>
            </a:extLst>
          </a:blip>
          <a:srcRect t="27330" b="28971"/>
          <a:stretch/>
        </p:blipFill>
        <p:spPr>
          <a:xfrm>
            <a:off x="355769" y="6343070"/>
            <a:ext cx="1585695" cy="389780"/>
          </a:xfrm>
          <a:prstGeom prst="rect">
            <a:avLst/>
          </a:prstGeom>
        </p:spPr>
      </p:pic>
      <p:grpSp>
        <p:nvGrpSpPr>
          <p:cNvPr id="191" name="Group 190">
            <a:extLst>
              <a:ext uri="{FF2B5EF4-FFF2-40B4-BE49-F238E27FC236}">
                <a16:creationId xmlns:a16="http://schemas.microsoft.com/office/drawing/2014/main" id="{C1C09713-2435-42D7-BDF0-1B936F5B54BF}"/>
              </a:ext>
            </a:extLst>
          </p:cNvPr>
          <p:cNvGrpSpPr/>
          <p:nvPr/>
        </p:nvGrpSpPr>
        <p:grpSpPr>
          <a:xfrm>
            <a:off x="5189919" y="546432"/>
            <a:ext cx="5850848" cy="4906547"/>
            <a:chOff x="5189919" y="512088"/>
            <a:chExt cx="5850848" cy="4906547"/>
          </a:xfrm>
        </p:grpSpPr>
        <p:sp>
          <p:nvSpPr>
            <p:cNvPr id="87" name="Rectangle: Rounded Corners 86">
              <a:extLst>
                <a:ext uri="{FF2B5EF4-FFF2-40B4-BE49-F238E27FC236}">
                  <a16:creationId xmlns:a16="http://schemas.microsoft.com/office/drawing/2014/main" id="{96A9F1C0-E02C-4CFE-897D-C4768D2D4460}"/>
                </a:ext>
              </a:extLst>
            </p:cNvPr>
            <p:cNvSpPr/>
            <p:nvPr/>
          </p:nvSpPr>
          <p:spPr bwMode="auto">
            <a:xfrm>
              <a:off x="6021218" y="798114"/>
              <a:ext cx="1361949" cy="3166014"/>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88" name="Title 1">
              <a:extLst>
                <a:ext uri="{FF2B5EF4-FFF2-40B4-BE49-F238E27FC236}">
                  <a16:creationId xmlns:a16="http://schemas.microsoft.com/office/drawing/2014/main" id="{3D0412AA-B7FF-4F51-B46C-4D033E358177}"/>
                </a:ext>
              </a:extLst>
            </p:cNvPr>
            <p:cNvSpPr txBox="1">
              <a:spLocks/>
            </p:cNvSpPr>
            <p:nvPr/>
          </p:nvSpPr>
          <p:spPr>
            <a:xfrm>
              <a:off x="6321051" y="512088"/>
              <a:ext cx="762282" cy="22992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a:t>
              </a:r>
            </a:p>
          </p:txBody>
        </p:sp>
        <p:cxnSp>
          <p:nvCxnSpPr>
            <p:cNvPr id="89" name="Straight Arrow Connector 88">
              <a:extLst>
                <a:ext uri="{FF2B5EF4-FFF2-40B4-BE49-F238E27FC236}">
                  <a16:creationId xmlns:a16="http://schemas.microsoft.com/office/drawing/2014/main" id="{AFAD5404-3173-41AE-B16B-C6555EE455BC}"/>
                </a:ext>
              </a:extLst>
            </p:cNvPr>
            <p:cNvCxnSpPr>
              <a:stCxn id="107" idx="3"/>
              <a:endCxn id="120" idx="1"/>
            </p:cNvCxnSpPr>
            <p:nvPr/>
          </p:nvCxnSpPr>
          <p:spPr>
            <a:xfrm flipV="1">
              <a:off x="5839835" y="2512868"/>
              <a:ext cx="593429" cy="15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B133A3D3-512F-4D74-81AD-E2F9FFDF3AFA}"/>
                </a:ext>
              </a:extLst>
            </p:cNvPr>
            <p:cNvCxnSpPr>
              <a:cxnSpLocks/>
              <a:stCxn id="97" idx="3"/>
              <a:endCxn id="114" idx="1"/>
            </p:cNvCxnSpPr>
            <p:nvPr/>
          </p:nvCxnSpPr>
          <p:spPr>
            <a:xfrm flipV="1">
              <a:off x="5839835" y="1483404"/>
              <a:ext cx="592540" cy="15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527B9E14-FF36-4252-B3A5-742D4D8F862B}"/>
                </a:ext>
              </a:extLst>
            </p:cNvPr>
            <p:cNvGrpSpPr/>
            <p:nvPr/>
          </p:nvGrpSpPr>
          <p:grpSpPr>
            <a:xfrm>
              <a:off x="5189919" y="819329"/>
              <a:ext cx="762282" cy="933002"/>
              <a:chOff x="5508567" y="2812652"/>
              <a:chExt cx="777567" cy="951710"/>
            </a:xfrm>
          </p:grpSpPr>
          <p:sp>
            <p:nvSpPr>
              <p:cNvPr id="92" name="Title 1">
                <a:extLst>
                  <a:ext uri="{FF2B5EF4-FFF2-40B4-BE49-F238E27FC236}">
                    <a16:creationId xmlns:a16="http://schemas.microsoft.com/office/drawing/2014/main" id="{8A9558D1-937F-4EC2-A56E-89A8057CE45A}"/>
                  </a:ext>
                </a:extLst>
              </p:cNvPr>
              <p:cNvSpPr txBox="1">
                <a:spLocks/>
              </p:cNvSpPr>
              <p:nvPr/>
            </p:nvSpPr>
            <p:spPr>
              <a:xfrm>
                <a:off x="5508567" y="2812652"/>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 developers</a:t>
                </a:r>
              </a:p>
            </p:txBody>
          </p:sp>
          <p:grpSp>
            <p:nvGrpSpPr>
              <p:cNvPr id="96" name="Group 95">
                <a:extLst>
                  <a:ext uri="{FF2B5EF4-FFF2-40B4-BE49-F238E27FC236}">
                    <a16:creationId xmlns:a16="http://schemas.microsoft.com/office/drawing/2014/main" id="{8CD5C6E4-68D6-4D5B-8EEC-C931FFD91D20}"/>
                  </a:ext>
                </a:extLst>
              </p:cNvPr>
              <p:cNvGrpSpPr/>
              <p:nvPr/>
            </p:nvGrpSpPr>
            <p:grpSpPr>
              <a:xfrm>
                <a:off x="5623186" y="3216033"/>
                <a:ext cx="548329" cy="548329"/>
                <a:chOff x="5623186" y="3216033"/>
                <a:chExt cx="548329" cy="548329"/>
              </a:xfrm>
            </p:grpSpPr>
            <p:sp>
              <p:nvSpPr>
                <p:cNvPr id="97" name="Rectangle: Rounded Corners 96">
                  <a:extLst>
                    <a:ext uri="{FF2B5EF4-FFF2-40B4-BE49-F238E27FC236}">
                      <a16:creationId xmlns:a16="http://schemas.microsoft.com/office/drawing/2014/main" id="{6F8A9E33-63CD-4C0F-8B55-77BE5827212E}"/>
                    </a:ext>
                  </a:extLst>
                </p:cNvPr>
                <p:cNvSpPr/>
                <p:nvPr/>
              </p:nvSpPr>
              <p:spPr bwMode="auto">
                <a:xfrm>
                  <a:off x="5623186" y="3216033"/>
                  <a:ext cx="548329" cy="548329"/>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98" name="people_4" title="Icon of a person">
                  <a:extLst>
                    <a:ext uri="{FF2B5EF4-FFF2-40B4-BE49-F238E27FC236}">
                      <a16:creationId xmlns:a16="http://schemas.microsoft.com/office/drawing/2014/main" id="{45B2D2CB-9099-46AF-9405-8D37FB126F56}"/>
                    </a:ext>
                  </a:extLst>
                </p:cNvPr>
                <p:cNvSpPr>
                  <a:spLocks noChangeAspect="1" noEditPoints="1"/>
                </p:cNvSpPr>
                <p:nvPr/>
              </p:nvSpPr>
              <p:spPr bwMode="auto">
                <a:xfrm>
                  <a:off x="5744971" y="3319840"/>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9" name="Group 98">
              <a:extLst>
                <a:ext uri="{FF2B5EF4-FFF2-40B4-BE49-F238E27FC236}">
                  <a16:creationId xmlns:a16="http://schemas.microsoft.com/office/drawing/2014/main" id="{269698E6-0080-4FBD-B6FD-C29EDFBE5970}"/>
                </a:ext>
              </a:extLst>
            </p:cNvPr>
            <p:cNvGrpSpPr/>
            <p:nvPr/>
          </p:nvGrpSpPr>
          <p:grpSpPr>
            <a:xfrm>
              <a:off x="5189919" y="1848793"/>
              <a:ext cx="762282" cy="933002"/>
              <a:chOff x="5508567" y="3818036"/>
              <a:chExt cx="777567" cy="951710"/>
            </a:xfrm>
          </p:grpSpPr>
          <p:sp>
            <p:nvSpPr>
              <p:cNvPr id="105" name="Title 1">
                <a:extLst>
                  <a:ext uri="{FF2B5EF4-FFF2-40B4-BE49-F238E27FC236}">
                    <a16:creationId xmlns:a16="http://schemas.microsoft.com/office/drawing/2014/main" id="{788ADFE5-A2ED-4E73-BD1D-6D0585BF6B04}"/>
                  </a:ext>
                </a:extLst>
              </p:cNvPr>
              <p:cNvSpPr txBox="1">
                <a:spLocks/>
              </p:cNvSpPr>
              <p:nvPr/>
            </p:nvSpPr>
            <p:spPr>
              <a:xfrm>
                <a:off x="5508567" y="3818036"/>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users</a:t>
                </a:r>
              </a:p>
            </p:txBody>
          </p:sp>
          <p:grpSp>
            <p:nvGrpSpPr>
              <p:cNvPr id="106" name="Group 105">
                <a:extLst>
                  <a:ext uri="{FF2B5EF4-FFF2-40B4-BE49-F238E27FC236}">
                    <a16:creationId xmlns:a16="http://schemas.microsoft.com/office/drawing/2014/main" id="{C217D4E3-6B9D-41D8-8EFF-DE905F772FD3}"/>
                  </a:ext>
                </a:extLst>
              </p:cNvPr>
              <p:cNvGrpSpPr/>
              <p:nvPr/>
            </p:nvGrpSpPr>
            <p:grpSpPr>
              <a:xfrm>
                <a:off x="5623186" y="4221417"/>
                <a:ext cx="548329" cy="548329"/>
                <a:chOff x="5623186" y="4221417"/>
                <a:chExt cx="548329" cy="548329"/>
              </a:xfrm>
            </p:grpSpPr>
            <p:sp>
              <p:nvSpPr>
                <p:cNvPr id="107" name="Rectangle: Rounded Corners 106">
                  <a:extLst>
                    <a:ext uri="{FF2B5EF4-FFF2-40B4-BE49-F238E27FC236}">
                      <a16:creationId xmlns:a16="http://schemas.microsoft.com/office/drawing/2014/main" id="{938A1E3B-C2C5-45DF-A3AE-933D82BAA3B9}"/>
                    </a:ext>
                  </a:extLst>
                </p:cNvPr>
                <p:cNvSpPr/>
                <p:nvPr/>
              </p:nvSpPr>
              <p:spPr bwMode="auto">
                <a:xfrm>
                  <a:off x="5623186" y="4221417"/>
                  <a:ext cx="548329" cy="548329"/>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08" name="people_4" title="Icon of a person">
                  <a:extLst>
                    <a:ext uri="{FF2B5EF4-FFF2-40B4-BE49-F238E27FC236}">
                      <a16:creationId xmlns:a16="http://schemas.microsoft.com/office/drawing/2014/main" id="{484670A2-BA8B-4BF3-B7F7-2C5B709D0581}"/>
                    </a:ext>
                  </a:extLst>
                </p:cNvPr>
                <p:cNvSpPr>
                  <a:spLocks noChangeAspect="1" noEditPoints="1"/>
                </p:cNvSpPr>
                <p:nvPr/>
              </p:nvSpPr>
              <p:spPr bwMode="auto">
                <a:xfrm>
                  <a:off x="5744971" y="4325224"/>
                  <a:ext cx="304759" cy="340715"/>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116" name="Group 115">
              <a:extLst>
                <a:ext uri="{FF2B5EF4-FFF2-40B4-BE49-F238E27FC236}">
                  <a16:creationId xmlns:a16="http://schemas.microsoft.com/office/drawing/2014/main" id="{203A1F8D-6360-46FA-989E-B6E1BFC570F2}"/>
                </a:ext>
              </a:extLst>
            </p:cNvPr>
            <p:cNvGrpSpPr/>
            <p:nvPr/>
          </p:nvGrpSpPr>
          <p:grpSpPr>
            <a:xfrm>
              <a:off x="6321051" y="1848489"/>
              <a:ext cx="762282" cy="933306"/>
              <a:chOff x="6556181" y="3817726"/>
              <a:chExt cx="777567" cy="952020"/>
            </a:xfrm>
          </p:grpSpPr>
          <p:sp>
            <p:nvSpPr>
              <p:cNvPr id="118" name="Title 1">
                <a:extLst>
                  <a:ext uri="{FF2B5EF4-FFF2-40B4-BE49-F238E27FC236}">
                    <a16:creationId xmlns:a16="http://schemas.microsoft.com/office/drawing/2014/main" id="{335EE0A5-4246-46F7-AF4F-3CE57EE995A9}"/>
                  </a:ext>
                </a:extLst>
              </p:cNvPr>
              <p:cNvSpPr txBox="1">
                <a:spLocks/>
              </p:cNvSpPr>
              <p:nvPr/>
            </p:nvSpPr>
            <p:spPr>
              <a:xfrm>
                <a:off x="6556181" y="3817726"/>
                <a:ext cx="777567"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Developer portal</a:t>
                </a:r>
              </a:p>
            </p:txBody>
          </p:sp>
          <p:sp>
            <p:nvSpPr>
              <p:cNvPr id="120" name="Rectangle: Rounded Corners 119">
                <a:extLst>
                  <a:ext uri="{FF2B5EF4-FFF2-40B4-BE49-F238E27FC236}">
                    <a16:creationId xmlns:a16="http://schemas.microsoft.com/office/drawing/2014/main" id="{DF69E959-B0FE-469D-8934-0F09543FEC5F}"/>
                  </a:ext>
                </a:extLst>
              </p:cNvPr>
              <p:cNvSpPr/>
              <p:nvPr/>
            </p:nvSpPr>
            <p:spPr bwMode="auto">
              <a:xfrm>
                <a:off x="6670644" y="4221106"/>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23" name="desktop" title="a desktop PC">
                <a:extLst>
                  <a:ext uri="{FF2B5EF4-FFF2-40B4-BE49-F238E27FC236}">
                    <a16:creationId xmlns:a16="http://schemas.microsoft.com/office/drawing/2014/main" id="{1FD548DB-C6D4-41BC-837D-D43CDBD4F8D0}"/>
                  </a:ext>
                </a:extLst>
              </p:cNvPr>
              <p:cNvSpPr>
                <a:spLocks noChangeAspect="1" noEditPoints="1"/>
              </p:cNvSpPr>
              <p:nvPr/>
            </p:nvSpPr>
            <p:spPr bwMode="auto">
              <a:xfrm>
                <a:off x="6781790" y="4334916"/>
                <a:ext cx="326349" cy="32102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5D182D6-EDE8-4E39-83E1-A601E1035447}"/>
                </a:ext>
              </a:extLst>
            </p:cNvPr>
            <p:cNvGrpSpPr/>
            <p:nvPr/>
          </p:nvGrpSpPr>
          <p:grpSpPr>
            <a:xfrm>
              <a:off x="6191477" y="2877960"/>
              <a:ext cx="1021431" cy="969742"/>
              <a:chOff x="5996510" y="3257232"/>
              <a:chExt cx="1021431" cy="969742"/>
            </a:xfrm>
          </p:grpSpPr>
          <p:grpSp>
            <p:nvGrpSpPr>
              <p:cNvPr id="127" name="Group 126">
                <a:extLst>
                  <a:ext uri="{FF2B5EF4-FFF2-40B4-BE49-F238E27FC236}">
                    <a16:creationId xmlns:a16="http://schemas.microsoft.com/office/drawing/2014/main" id="{CC3AB02B-D1EC-400C-8B7A-E1E1F451A6B9}"/>
                  </a:ext>
                </a:extLst>
              </p:cNvPr>
              <p:cNvGrpSpPr/>
              <p:nvPr/>
            </p:nvGrpSpPr>
            <p:grpSpPr>
              <a:xfrm>
                <a:off x="6122274" y="3257232"/>
                <a:ext cx="762282" cy="779419"/>
                <a:chOff x="6556181" y="4826195"/>
                <a:chExt cx="777567" cy="795047"/>
              </a:xfrm>
            </p:grpSpPr>
            <p:sp>
              <p:nvSpPr>
                <p:cNvPr id="129" name="Title 1">
                  <a:extLst>
                    <a:ext uri="{FF2B5EF4-FFF2-40B4-BE49-F238E27FC236}">
                      <a16:creationId xmlns:a16="http://schemas.microsoft.com/office/drawing/2014/main" id="{FF957573-AF44-4546-80CC-4EC8ADFF329A}"/>
                    </a:ext>
                  </a:extLst>
                </p:cNvPr>
                <p:cNvSpPr txBox="1">
                  <a:spLocks/>
                </p:cNvSpPr>
                <p:nvPr/>
              </p:nvSpPr>
              <p:spPr>
                <a:xfrm>
                  <a:off x="6556181" y="4826195"/>
                  <a:ext cx="777567" cy="203140"/>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Gateway</a:t>
                  </a:r>
                </a:p>
              </p:txBody>
            </p:sp>
            <p:sp>
              <p:nvSpPr>
                <p:cNvPr id="132" name="Rectangle: Rounded Corners 131">
                  <a:extLst>
                    <a:ext uri="{FF2B5EF4-FFF2-40B4-BE49-F238E27FC236}">
                      <a16:creationId xmlns:a16="http://schemas.microsoft.com/office/drawing/2014/main" id="{058B8B08-144E-4CF9-8674-09C88283C282}"/>
                    </a:ext>
                  </a:extLst>
                </p:cNvPr>
                <p:cNvSpPr/>
                <p:nvPr/>
              </p:nvSpPr>
              <p:spPr bwMode="auto">
                <a:xfrm>
                  <a:off x="6670644" y="5072602"/>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33" name="network_3" title="Icon of a server connected to a network">
                  <a:extLst>
                    <a:ext uri="{FF2B5EF4-FFF2-40B4-BE49-F238E27FC236}">
                      <a16:creationId xmlns:a16="http://schemas.microsoft.com/office/drawing/2014/main" id="{8047C83B-5E83-4DC4-BAC9-C0E498345870}"/>
                    </a:ext>
                  </a:extLst>
                </p:cNvPr>
                <p:cNvSpPr>
                  <a:spLocks noChangeAspect="1" noEditPoints="1"/>
                </p:cNvSpPr>
                <p:nvPr/>
              </p:nvSpPr>
              <p:spPr bwMode="auto">
                <a:xfrm>
                  <a:off x="6768734" y="5164042"/>
                  <a:ext cx="352461" cy="36576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764A1417-BECE-4AC8-B64B-CC81E7F18DDF}"/>
                  </a:ext>
                </a:extLst>
              </p:cNvPr>
              <p:cNvGrpSpPr/>
              <p:nvPr/>
            </p:nvGrpSpPr>
            <p:grpSpPr>
              <a:xfrm>
                <a:off x="5996510" y="3541705"/>
                <a:ext cx="315909" cy="315909"/>
                <a:chOff x="7204308" y="3562873"/>
                <a:chExt cx="315909" cy="315909"/>
              </a:xfrm>
            </p:grpSpPr>
            <p:sp>
              <p:nvSpPr>
                <p:cNvPr id="137" name="Rectangle: Rounded Corners 136">
                  <a:extLst>
                    <a:ext uri="{FF2B5EF4-FFF2-40B4-BE49-F238E27FC236}">
                      <a16:creationId xmlns:a16="http://schemas.microsoft.com/office/drawing/2014/main" id="{F43CFB39-0883-43B5-AD4F-C5134DDB06F2}"/>
                    </a:ext>
                  </a:extLst>
                </p:cNvPr>
                <p:cNvSpPr/>
                <p:nvPr/>
              </p:nvSpPr>
              <p:spPr bwMode="auto">
                <a:xfrm>
                  <a:off x="7204308" y="3562873"/>
                  <a:ext cx="315909" cy="315909"/>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39" name="Freeform 13" title="Icon of a cloud">
                  <a:extLst>
                    <a:ext uri="{FF2B5EF4-FFF2-40B4-BE49-F238E27FC236}">
                      <a16:creationId xmlns:a16="http://schemas.microsoft.com/office/drawing/2014/main" id="{7675ED2C-CC8D-4AAD-A5BA-E167E97CD1D8}"/>
                    </a:ext>
                  </a:extLst>
                </p:cNvPr>
                <p:cNvSpPr>
                  <a:spLocks noChangeAspect="1"/>
                </p:cNvSpPr>
                <p:nvPr/>
              </p:nvSpPr>
              <p:spPr bwMode="auto">
                <a:xfrm>
                  <a:off x="7237364" y="3647448"/>
                  <a:ext cx="249797" cy="137029"/>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84042A40-A3AF-41D4-977E-3677007398B5}"/>
                  </a:ext>
                </a:extLst>
              </p:cNvPr>
              <p:cNvGrpSpPr/>
              <p:nvPr/>
            </p:nvGrpSpPr>
            <p:grpSpPr>
              <a:xfrm>
                <a:off x="5996510" y="3911065"/>
                <a:ext cx="315909" cy="315909"/>
                <a:chOff x="7204308" y="3932233"/>
                <a:chExt cx="315909" cy="315909"/>
              </a:xfrm>
            </p:grpSpPr>
            <p:sp>
              <p:nvSpPr>
                <p:cNvPr id="154" name="Rectangle: Rounded Corners 153">
                  <a:extLst>
                    <a:ext uri="{FF2B5EF4-FFF2-40B4-BE49-F238E27FC236}">
                      <a16:creationId xmlns:a16="http://schemas.microsoft.com/office/drawing/2014/main" id="{2D345866-FCEF-4C00-AF30-D59D669FCCEB}"/>
                    </a:ext>
                  </a:extLst>
                </p:cNvPr>
                <p:cNvSpPr/>
                <p:nvPr/>
              </p:nvSpPr>
              <p:spPr bwMode="auto">
                <a:xfrm>
                  <a:off x="7204308" y="3932233"/>
                  <a:ext cx="315909" cy="315909"/>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57" name="CellPhone_E8EA" title="Icon of a cellphone">
                  <a:extLst>
                    <a:ext uri="{FF2B5EF4-FFF2-40B4-BE49-F238E27FC236}">
                      <a16:creationId xmlns:a16="http://schemas.microsoft.com/office/drawing/2014/main" id="{7079B4B2-9342-4D43-9908-DDDC15271F1A}"/>
                    </a:ext>
                  </a:extLst>
                </p:cNvPr>
                <p:cNvSpPr>
                  <a:spLocks noChangeAspect="1" noEditPoints="1"/>
                </p:cNvSpPr>
                <p:nvPr/>
              </p:nvSpPr>
              <p:spPr bwMode="auto">
                <a:xfrm>
                  <a:off x="7298440" y="3983834"/>
                  <a:ext cx="127644" cy="212706"/>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2" name="Group 161">
                <a:extLst>
                  <a:ext uri="{FF2B5EF4-FFF2-40B4-BE49-F238E27FC236}">
                    <a16:creationId xmlns:a16="http://schemas.microsoft.com/office/drawing/2014/main" id="{1765A8F0-03BA-4684-B868-387DCE8E3C90}"/>
                  </a:ext>
                </a:extLst>
              </p:cNvPr>
              <p:cNvGrpSpPr/>
              <p:nvPr/>
            </p:nvGrpSpPr>
            <p:grpSpPr>
              <a:xfrm>
                <a:off x="6702032" y="3541705"/>
                <a:ext cx="315909" cy="315909"/>
                <a:chOff x="6399445" y="1831292"/>
                <a:chExt cx="689792" cy="689792"/>
              </a:xfrm>
            </p:grpSpPr>
            <p:sp>
              <p:nvSpPr>
                <p:cNvPr id="163" name="Rectangle: Rounded Corners 162">
                  <a:extLst>
                    <a:ext uri="{FF2B5EF4-FFF2-40B4-BE49-F238E27FC236}">
                      <a16:creationId xmlns:a16="http://schemas.microsoft.com/office/drawing/2014/main" id="{D7B3F9BA-EDCB-400C-B530-DB42243818E8}"/>
                    </a:ext>
                  </a:extLst>
                </p:cNvPr>
                <p:cNvSpPr/>
                <p:nvPr/>
              </p:nvSpPr>
              <p:spPr bwMode="auto">
                <a:xfrm>
                  <a:off x="6399445" y="1831292"/>
                  <a:ext cx="689792" cy="689792"/>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4" name="globe_2" title="Icon of a sphere made of lines">
                  <a:extLst>
                    <a:ext uri="{FF2B5EF4-FFF2-40B4-BE49-F238E27FC236}">
                      <a16:creationId xmlns:a16="http://schemas.microsoft.com/office/drawing/2014/main" id="{BC09E5D6-EB73-4BEE-A452-D9C57E0F056F}"/>
                    </a:ext>
                  </a:extLst>
                </p:cNvPr>
                <p:cNvSpPr>
                  <a:spLocks noChangeAspect="1" noEditPoints="1"/>
                </p:cNvSpPr>
                <p:nvPr/>
              </p:nvSpPr>
              <p:spPr bwMode="auto">
                <a:xfrm>
                  <a:off x="6543464" y="1975311"/>
                  <a:ext cx="401754" cy="401754"/>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166" name="Group 165">
                <a:extLst>
                  <a:ext uri="{FF2B5EF4-FFF2-40B4-BE49-F238E27FC236}">
                    <a16:creationId xmlns:a16="http://schemas.microsoft.com/office/drawing/2014/main" id="{2631692A-2CBA-4D02-9573-F4D08F0E9115}"/>
                  </a:ext>
                </a:extLst>
              </p:cNvPr>
              <p:cNvGrpSpPr/>
              <p:nvPr/>
            </p:nvGrpSpPr>
            <p:grpSpPr>
              <a:xfrm>
                <a:off x="6702032" y="3911065"/>
                <a:ext cx="315909" cy="315909"/>
                <a:chOff x="7513138" y="1717918"/>
                <a:chExt cx="689792" cy="689792"/>
              </a:xfrm>
            </p:grpSpPr>
            <p:sp>
              <p:nvSpPr>
                <p:cNvPr id="167" name="Rectangle: Rounded Corners 166">
                  <a:extLst>
                    <a:ext uri="{FF2B5EF4-FFF2-40B4-BE49-F238E27FC236}">
                      <a16:creationId xmlns:a16="http://schemas.microsoft.com/office/drawing/2014/main" id="{CF3CD0FA-3229-4BFE-9C50-47AB7BCC878E}"/>
                    </a:ext>
                  </a:extLst>
                </p:cNvPr>
                <p:cNvSpPr/>
                <p:nvPr/>
              </p:nvSpPr>
              <p:spPr bwMode="auto">
                <a:xfrm>
                  <a:off x="7513138" y="1717918"/>
                  <a:ext cx="689792" cy="689792"/>
                </a:xfrm>
                <a:prstGeom prst="roundRect">
                  <a:avLst>
                    <a:gd name="adj" fmla="val 3125"/>
                  </a:avLst>
                </a:prstGeom>
                <a:solidFill>
                  <a:srgbClr val="404040"/>
                </a:solid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rgbClr val="505050"/>
                    </a:solidFill>
                    <a:effectLst/>
                    <a:uLnTx/>
                    <a:uFillTx/>
                    <a:latin typeface="Segoe UI"/>
                    <a:ea typeface="+mn-ea"/>
                    <a:cs typeface="Segoe UI" pitchFamily="34" charset="0"/>
                  </a:endParaRPr>
                </a:p>
              </p:txBody>
            </p:sp>
            <p:sp>
              <p:nvSpPr>
                <p:cNvPr id="168" name="arrow_5" title="Icon of two arrows pointing across from each other">
                  <a:extLst>
                    <a:ext uri="{FF2B5EF4-FFF2-40B4-BE49-F238E27FC236}">
                      <a16:creationId xmlns:a16="http://schemas.microsoft.com/office/drawing/2014/main" id="{ED785F8E-570D-4F34-8F60-FED487F4226D}"/>
                    </a:ext>
                  </a:extLst>
                </p:cNvPr>
                <p:cNvSpPr>
                  <a:spLocks noChangeAspect="1" noEditPoints="1"/>
                </p:cNvSpPr>
                <p:nvPr/>
              </p:nvSpPr>
              <p:spPr bwMode="auto">
                <a:xfrm>
                  <a:off x="7637414" y="1841304"/>
                  <a:ext cx="441241" cy="443020"/>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sp>
          <p:nvSpPr>
            <p:cNvPr id="77" name="Title 1">
              <a:extLst>
                <a:ext uri="{FF2B5EF4-FFF2-40B4-BE49-F238E27FC236}">
                  <a16:creationId xmlns:a16="http://schemas.microsoft.com/office/drawing/2014/main" id="{1D95D221-6A8C-43C1-ACF7-033D5A7036EB}"/>
                </a:ext>
              </a:extLst>
            </p:cNvPr>
            <p:cNvSpPr txBox="1">
              <a:spLocks/>
            </p:cNvSpPr>
            <p:nvPr/>
          </p:nvSpPr>
          <p:spPr>
            <a:xfrm>
              <a:off x="8490436" y="577868"/>
              <a:ext cx="1809499" cy="229925"/>
            </a:xfrm>
            <a:prstGeom prst="rect">
              <a:avLst/>
            </a:prstGeom>
          </p:spPr>
          <p:txBody>
            <a:bodyPr vert="horz" wrap="square" lIns="0" tIns="44821" rIns="0" bIns="0" rtlCol="0" anchor="b">
              <a:spAutoFit/>
            </a:bodyPr>
            <a:lstStyle>
              <a:defPPr>
                <a:defRPr lang="en-US"/>
              </a:defPPr>
              <a:lvl1pPr marR="0" lvl="0" indent="0" algn="ctr" defTabSz="914367" fontAlgn="auto">
                <a:lnSpc>
                  <a:spcPct val="100000"/>
                </a:lnSpc>
                <a:spcBef>
                  <a:spcPct val="0"/>
                </a:spcBef>
                <a:spcAft>
                  <a:spcPts val="0"/>
                </a:spcAft>
                <a:buClrTx/>
                <a:buSzTx/>
                <a:buFontTx/>
                <a:buNone/>
                <a:tabLst/>
                <a:defRPr kumimoji="0" sz="1200" b="0" i="0" u="none" strike="noStrike" cap="none" spc="0" normalizeH="0" baseline="0">
                  <a:ln w="3175">
                    <a:noFill/>
                  </a:ln>
                  <a:solidFill>
                    <a:schemeClr val="bg1"/>
                  </a:solidFill>
                  <a:effectLst/>
                  <a:uLnTx/>
                  <a:uFillTx/>
                  <a:latin typeface="Segoe UI Semibold" panose="020B0702040204020203" pitchFamily="34" charset="0"/>
                  <a:cs typeface="Segoe UI Semibold" panose="020B0702040204020203" pitchFamily="34" charset="0"/>
                </a:defRPr>
              </a:lvl1pPr>
            </a:lstStyle>
            <a:p>
              <a:r>
                <a:rPr lang="en-US" dirty="0"/>
                <a:t>APIs running in Azure</a:t>
              </a:r>
            </a:p>
          </p:txBody>
        </p:sp>
        <p:sp>
          <p:nvSpPr>
            <p:cNvPr id="76" name="Rectangle: Rounded Corners 97">
              <a:extLst>
                <a:ext uri="{FF2B5EF4-FFF2-40B4-BE49-F238E27FC236}">
                  <a16:creationId xmlns:a16="http://schemas.microsoft.com/office/drawing/2014/main" id="{A474920C-7FA3-49AB-8003-8B70282FE431}"/>
                </a:ext>
              </a:extLst>
            </p:cNvPr>
            <p:cNvSpPr/>
            <p:nvPr/>
          </p:nvSpPr>
          <p:spPr bwMode="auto">
            <a:xfrm>
              <a:off x="7749603" y="819026"/>
              <a:ext cx="3291164" cy="2995148"/>
            </a:xfrm>
            <a:prstGeom prst="roundRect">
              <a:avLst>
                <a:gd name="adj" fmla="val 3125"/>
              </a:avLst>
            </a:prstGeom>
            <a:solidFill>
              <a:srgbClr val="0078D4">
                <a:alpha val="1000"/>
              </a:srgbClr>
            </a:solid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sp>
          <p:nvSpPr>
            <p:cNvPr id="94" name="Title 1">
              <a:extLst>
                <a:ext uri="{FF2B5EF4-FFF2-40B4-BE49-F238E27FC236}">
                  <a16:creationId xmlns:a16="http://schemas.microsoft.com/office/drawing/2014/main" id="{E22DFD34-FC84-489F-8B7F-250964AA860C}"/>
                </a:ext>
              </a:extLst>
            </p:cNvPr>
            <p:cNvSpPr txBox="1">
              <a:spLocks/>
            </p:cNvSpPr>
            <p:nvPr/>
          </p:nvSpPr>
          <p:spPr>
            <a:xfrm>
              <a:off x="9190240" y="855100"/>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95" name="Rectangle: Rounded Corners 94">
              <a:extLst>
                <a:ext uri="{FF2B5EF4-FFF2-40B4-BE49-F238E27FC236}">
                  <a16:creationId xmlns:a16="http://schemas.microsoft.com/office/drawing/2014/main" id="{E61030E3-72F4-406A-B8B3-4CCE30AE6A9E}"/>
                </a:ext>
              </a:extLst>
            </p:cNvPr>
            <p:cNvSpPr/>
            <p:nvPr/>
          </p:nvSpPr>
          <p:spPr bwMode="auto">
            <a:xfrm>
              <a:off x="9315153" y="1250550"/>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02" name="Title 1">
              <a:extLst>
                <a:ext uri="{FF2B5EF4-FFF2-40B4-BE49-F238E27FC236}">
                  <a16:creationId xmlns:a16="http://schemas.microsoft.com/office/drawing/2014/main" id="{A36EB979-9CDA-4FD1-8698-DE0B04E1997F}"/>
                </a:ext>
              </a:extLst>
            </p:cNvPr>
            <p:cNvSpPr txBox="1">
              <a:spLocks/>
            </p:cNvSpPr>
            <p:nvPr/>
          </p:nvSpPr>
          <p:spPr>
            <a:xfrm>
              <a:off x="9190240" y="1730675"/>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103" name="Rectangle: Rounded Corners 102">
              <a:extLst>
                <a:ext uri="{FF2B5EF4-FFF2-40B4-BE49-F238E27FC236}">
                  <a16:creationId xmlns:a16="http://schemas.microsoft.com/office/drawing/2014/main" id="{EEF45908-D73F-49F7-9781-78B8A41F7DEF}"/>
                </a:ext>
              </a:extLst>
            </p:cNvPr>
            <p:cNvSpPr/>
            <p:nvPr/>
          </p:nvSpPr>
          <p:spPr bwMode="auto">
            <a:xfrm>
              <a:off x="9315153" y="2126125"/>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12" name="Title 1">
              <a:extLst>
                <a:ext uri="{FF2B5EF4-FFF2-40B4-BE49-F238E27FC236}">
                  <a16:creationId xmlns:a16="http://schemas.microsoft.com/office/drawing/2014/main" id="{EC811037-8302-48B3-8AC6-BC2B8B4EB634}"/>
                </a:ext>
              </a:extLst>
            </p:cNvPr>
            <p:cNvSpPr txBox="1">
              <a:spLocks/>
            </p:cNvSpPr>
            <p:nvPr/>
          </p:nvSpPr>
          <p:spPr>
            <a:xfrm>
              <a:off x="9294987" y="2760138"/>
              <a:ext cx="5799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Storage</a:t>
              </a:r>
            </a:p>
          </p:txBody>
        </p:sp>
        <p:sp>
          <p:nvSpPr>
            <p:cNvPr id="119" name="Title 1">
              <a:extLst>
                <a:ext uri="{FF2B5EF4-FFF2-40B4-BE49-F238E27FC236}">
                  <a16:creationId xmlns:a16="http://schemas.microsoft.com/office/drawing/2014/main" id="{A9F1636A-1274-462F-BB3C-03857B7FBFA8}"/>
                </a:ext>
              </a:extLst>
            </p:cNvPr>
            <p:cNvSpPr txBox="1">
              <a:spLocks/>
            </p:cNvSpPr>
            <p:nvPr/>
          </p:nvSpPr>
          <p:spPr>
            <a:xfrm>
              <a:off x="8019634" y="1678881"/>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a:t>
              </a:r>
            </a:p>
          </p:txBody>
        </p:sp>
        <p:sp>
          <p:nvSpPr>
            <p:cNvPr id="121" name="Rectangle: Rounded Corners 120">
              <a:extLst>
                <a:ext uri="{FF2B5EF4-FFF2-40B4-BE49-F238E27FC236}">
                  <a16:creationId xmlns:a16="http://schemas.microsoft.com/office/drawing/2014/main" id="{32A2FFCA-88D4-4F31-A779-0E7A32D9F74E}"/>
                </a:ext>
              </a:extLst>
            </p:cNvPr>
            <p:cNvSpPr/>
            <p:nvPr/>
          </p:nvSpPr>
          <p:spPr bwMode="auto">
            <a:xfrm>
              <a:off x="7981093" y="1917944"/>
              <a:ext cx="866542" cy="866544"/>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22" name="Title 1">
              <a:extLst>
                <a:ext uri="{FF2B5EF4-FFF2-40B4-BE49-F238E27FC236}">
                  <a16:creationId xmlns:a16="http://schemas.microsoft.com/office/drawing/2014/main" id="{1445F499-FF76-4613-8516-22137C194189}"/>
                </a:ext>
              </a:extLst>
            </p:cNvPr>
            <p:cNvSpPr txBox="1">
              <a:spLocks/>
            </p:cNvSpPr>
            <p:nvPr/>
          </p:nvSpPr>
          <p:spPr>
            <a:xfrm>
              <a:off x="10292810" y="1730675"/>
              <a:ext cx="605367"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Functions</a:t>
              </a:r>
            </a:p>
          </p:txBody>
        </p:sp>
        <p:sp>
          <p:nvSpPr>
            <p:cNvPr id="124" name="Rectangle: Rounded Corners 123">
              <a:extLst>
                <a:ext uri="{FF2B5EF4-FFF2-40B4-BE49-F238E27FC236}">
                  <a16:creationId xmlns:a16="http://schemas.microsoft.com/office/drawing/2014/main" id="{E7FED82E-ABE0-4436-9DC9-1B534BDAA1C0}"/>
                </a:ext>
              </a:extLst>
            </p:cNvPr>
            <p:cNvSpPr/>
            <p:nvPr/>
          </p:nvSpPr>
          <p:spPr bwMode="auto">
            <a:xfrm>
              <a:off x="10326566" y="2126125"/>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17" name="Connector: Elbow 16">
              <a:extLst>
                <a:ext uri="{FF2B5EF4-FFF2-40B4-BE49-F238E27FC236}">
                  <a16:creationId xmlns:a16="http://schemas.microsoft.com/office/drawing/2014/main" id="{1A522E53-57C3-4C94-AA08-3838899ABD53}"/>
                </a:ext>
              </a:extLst>
            </p:cNvPr>
            <p:cNvCxnSpPr>
              <a:stCxn id="95" idx="1"/>
              <a:endCxn id="113" idx="1"/>
            </p:cNvCxnSpPr>
            <p:nvPr/>
          </p:nvCxnSpPr>
          <p:spPr>
            <a:xfrm rot="10800000" flipH="1" flipV="1">
              <a:off x="9315153" y="1519477"/>
              <a:ext cx="890" cy="1905039"/>
            </a:xfrm>
            <a:prstGeom prst="bentConnector3">
              <a:avLst>
                <a:gd name="adj1" fmla="val -25685393"/>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EC45CFDD-FB1A-436F-8F98-99537707FC63}"/>
                </a:ext>
              </a:extLst>
            </p:cNvPr>
            <p:cNvCxnSpPr>
              <a:cxnSpLocks/>
            </p:cNvCxnSpPr>
            <p:nvPr/>
          </p:nvCxnSpPr>
          <p:spPr>
            <a:xfrm>
              <a:off x="8847635" y="2397779"/>
              <a:ext cx="46751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27BFB26F-6592-4B06-9A85-1F06B50A0E9C}"/>
                </a:ext>
              </a:extLst>
            </p:cNvPr>
            <p:cNvCxnSpPr>
              <a:cxnSpLocks/>
            </p:cNvCxnSpPr>
            <p:nvPr/>
          </p:nvCxnSpPr>
          <p:spPr>
            <a:xfrm>
              <a:off x="9856808" y="2397779"/>
              <a:ext cx="467518"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D6D5308B-F2F3-4E04-84CD-31FE97AFFB0F}"/>
                </a:ext>
              </a:extLst>
            </p:cNvPr>
            <p:cNvCxnSpPr>
              <a:cxnSpLocks/>
              <a:endCxn id="121" idx="1"/>
            </p:cNvCxnSpPr>
            <p:nvPr/>
          </p:nvCxnSpPr>
          <p:spPr>
            <a:xfrm>
              <a:off x="7383167" y="2351216"/>
              <a:ext cx="597926"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199672B-C8F8-41F1-A1F2-EAF02DAFC6F6}"/>
                </a:ext>
              </a:extLst>
            </p:cNvPr>
            <p:cNvCxnSpPr>
              <a:cxnSpLocks/>
              <a:stCxn id="124" idx="2"/>
              <a:endCxn id="131" idx="0"/>
            </p:cNvCxnSpPr>
            <p:nvPr/>
          </p:nvCxnSpPr>
          <p:spPr>
            <a:xfrm>
              <a:off x="10595494" y="2663981"/>
              <a:ext cx="1365" cy="137008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24216619-2146-4153-9577-F2D7DA0FD31B}"/>
                </a:ext>
              </a:extLst>
            </p:cNvPr>
            <p:cNvCxnSpPr>
              <a:cxnSpLocks/>
              <a:stCxn id="87" idx="2"/>
              <a:endCxn id="141" idx="1"/>
            </p:cNvCxnSpPr>
            <p:nvPr/>
          </p:nvCxnSpPr>
          <p:spPr>
            <a:xfrm rot="16200000" flipH="1">
              <a:off x="6790102" y="3876218"/>
              <a:ext cx="978440" cy="115425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45122C4C-38A5-469A-816C-B9307AFC1643}"/>
                </a:ext>
              </a:extLst>
            </p:cNvPr>
            <p:cNvGrpSpPr/>
            <p:nvPr/>
          </p:nvGrpSpPr>
          <p:grpSpPr>
            <a:xfrm>
              <a:off x="7856452" y="4035203"/>
              <a:ext cx="952133" cy="1383432"/>
              <a:chOff x="7929398" y="4105794"/>
              <a:chExt cx="952133" cy="1383432"/>
            </a:xfrm>
          </p:grpSpPr>
          <p:sp>
            <p:nvSpPr>
              <p:cNvPr id="140" name="Title 1">
                <a:extLst>
                  <a:ext uri="{FF2B5EF4-FFF2-40B4-BE49-F238E27FC236}">
                    <a16:creationId xmlns:a16="http://schemas.microsoft.com/office/drawing/2014/main" id="{9D6C0550-D8A3-48D2-AF5D-46B6AB369AF5}"/>
                  </a:ext>
                </a:extLst>
              </p:cNvPr>
              <p:cNvSpPr txBox="1">
                <a:spLocks/>
              </p:cNvSpPr>
              <p:nvPr/>
            </p:nvSpPr>
            <p:spPr>
              <a:xfrm>
                <a:off x="7940602" y="4105794"/>
                <a:ext cx="929724"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APIs running anywhere</a:t>
                </a:r>
              </a:p>
            </p:txBody>
          </p:sp>
          <p:sp>
            <p:nvSpPr>
              <p:cNvPr id="141" name="Rectangle: Rounded Corners 140">
                <a:extLst>
                  <a:ext uri="{FF2B5EF4-FFF2-40B4-BE49-F238E27FC236}">
                    <a16:creationId xmlns:a16="http://schemas.microsoft.com/office/drawing/2014/main" id="{F28561FA-FDA5-491F-9DCF-A2D9612E589D}"/>
                  </a:ext>
                </a:extLst>
              </p:cNvPr>
              <p:cNvSpPr/>
              <p:nvPr/>
            </p:nvSpPr>
            <p:spPr bwMode="auto">
              <a:xfrm>
                <a:off x="7929398" y="4537092"/>
                <a:ext cx="952133" cy="952134"/>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nvGrpSpPr>
              <p:cNvPr id="36" name="Group 35">
                <a:extLst>
                  <a:ext uri="{FF2B5EF4-FFF2-40B4-BE49-F238E27FC236}">
                    <a16:creationId xmlns:a16="http://schemas.microsoft.com/office/drawing/2014/main" id="{908A7BA8-AC8E-4E91-9532-75A1702F743C}"/>
                  </a:ext>
                </a:extLst>
              </p:cNvPr>
              <p:cNvGrpSpPr/>
              <p:nvPr/>
            </p:nvGrpSpPr>
            <p:grpSpPr>
              <a:xfrm>
                <a:off x="8082667" y="4710163"/>
                <a:ext cx="645594" cy="605992"/>
                <a:chOff x="8059646" y="4672611"/>
                <a:chExt cx="645594" cy="605992"/>
              </a:xfrm>
            </p:grpSpPr>
            <p:sp>
              <p:nvSpPr>
                <p:cNvPr id="143" name="HoloLens_EC94" title="Icon of Microsoft HoloLens">
                  <a:extLst>
                    <a:ext uri="{FF2B5EF4-FFF2-40B4-BE49-F238E27FC236}">
                      <a16:creationId xmlns:a16="http://schemas.microsoft.com/office/drawing/2014/main" id="{64CD5E60-4575-4A2B-ADBD-4F12A1024493}"/>
                    </a:ext>
                  </a:extLst>
                </p:cNvPr>
                <p:cNvSpPr>
                  <a:spLocks noChangeAspect="1" noEditPoints="1"/>
                </p:cNvSpPr>
                <p:nvPr/>
              </p:nvSpPr>
              <p:spPr bwMode="auto">
                <a:xfrm>
                  <a:off x="8466769" y="5123149"/>
                  <a:ext cx="238471" cy="127382"/>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44" name="server" title="Icon of a server tower">
                  <a:extLst>
                    <a:ext uri="{FF2B5EF4-FFF2-40B4-BE49-F238E27FC236}">
                      <a16:creationId xmlns:a16="http://schemas.microsoft.com/office/drawing/2014/main" id="{E230B58B-A553-464D-9CE4-878E001C185B}"/>
                    </a:ext>
                  </a:extLst>
                </p:cNvPr>
                <p:cNvSpPr>
                  <a:spLocks noChangeAspect="1" noEditPoints="1"/>
                </p:cNvSpPr>
                <p:nvPr/>
              </p:nvSpPr>
              <p:spPr bwMode="auto">
                <a:xfrm>
                  <a:off x="8514260" y="4672611"/>
                  <a:ext cx="143489" cy="272538"/>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5" name="Car" title="Icon of the front of a car">
                  <a:extLst>
                    <a:ext uri="{FF2B5EF4-FFF2-40B4-BE49-F238E27FC236}">
                      <a16:creationId xmlns:a16="http://schemas.microsoft.com/office/drawing/2014/main" id="{449E7FE0-3BA1-4ABB-887D-CBD25B484E5F}"/>
                    </a:ext>
                  </a:extLst>
                </p:cNvPr>
                <p:cNvSpPr>
                  <a:spLocks noChangeAspect="1" noEditPoints="1"/>
                </p:cNvSpPr>
                <p:nvPr/>
              </p:nvSpPr>
              <p:spPr bwMode="auto">
                <a:xfrm>
                  <a:off x="8059646" y="5095077"/>
                  <a:ext cx="238471" cy="18352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46" name="building_7" title="Icon of a building with a curved section protruding from it">
                  <a:extLst>
                    <a:ext uri="{FF2B5EF4-FFF2-40B4-BE49-F238E27FC236}">
                      <a16:creationId xmlns:a16="http://schemas.microsoft.com/office/drawing/2014/main" id="{430D6A60-28F4-413F-95F4-C6D97CB30801}"/>
                    </a:ext>
                  </a:extLst>
                </p:cNvPr>
                <p:cNvSpPr>
                  <a:spLocks noChangeAspect="1" noEditPoints="1"/>
                </p:cNvSpPr>
                <p:nvPr/>
              </p:nvSpPr>
              <p:spPr bwMode="auto">
                <a:xfrm>
                  <a:off x="8059646" y="4673869"/>
                  <a:ext cx="238471" cy="270022"/>
                </a:xfrm>
                <a:custGeom>
                  <a:avLst/>
                  <a:gdLst>
                    <a:gd name="T0" fmla="*/ 142 w 235"/>
                    <a:gd name="T1" fmla="*/ 110 h 269"/>
                    <a:gd name="T2" fmla="*/ 168 w 235"/>
                    <a:gd name="T3" fmla="*/ 110 h 269"/>
                    <a:gd name="T4" fmla="*/ 235 w 235"/>
                    <a:gd name="T5" fmla="*/ 176 h 269"/>
                    <a:gd name="T6" fmla="*/ 235 w 235"/>
                    <a:gd name="T7" fmla="*/ 269 h 269"/>
                    <a:gd name="T8" fmla="*/ 142 w 235"/>
                    <a:gd name="T9" fmla="*/ 94 h 269"/>
                    <a:gd name="T10" fmla="*/ 142 w 235"/>
                    <a:gd name="T11" fmla="*/ 72 h 269"/>
                    <a:gd name="T12" fmla="*/ 0 w 235"/>
                    <a:gd name="T13" fmla="*/ 72 h 269"/>
                    <a:gd name="T14" fmla="*/ 0 w 235"/>
                    <a:gd name="T15" fmla="*/ 269 h 269"/>
                    <a:gd name="T16" fmla="*/ 54 w 235"/>
                    <a:gd name="T17" fmla="*/ 269 h 269"/>
                    <a:gd name="T18" fmla="*/ 54 w 235"/>
                    <a:gd name="T19" fmla="*/ 215 h 269"/>
                    <a:gd name="T20" fmla="*/ 91 w 235"/>
                    <a:gd name="T21" fmla="*/ 215 h 269"/>
                    <a:gd name="T22" fmla="*/ 91 w 235"/>
                    <a:gd name="T23" fmla="*/ 269 h 269"/>
                    <a:gd name="T24" fmla="*/ 142 w 235"/>
                    <a:gd name="T25" fmla="*/ 269 h 269"/>
                    <a:gd name="T26" fmla="*/ 142 w 235"/>
                    <a:gd name="T27" fmla="*/ 110 h 269"/>
                    <a:gd name="T28" fmla="*/ 142 w 235"/>
                    <a:gd name="T29" fmla="*/ 94 h 269"/>
                    <a:gd name="T30" fmla="*/ 127 w 235"/>
                    <a:gd name="T31" fmla="*/ 72 h 269"/>
                    <a:gd name="T32" fmla="*/ 127 w 235"/>
                    <a:gd name="T33" fmla="*/ 37 h 269"/>
                    <a:gd name="T34" fmla="*/ 16 w 235"/>
                    <a:gd name="T35" fmla="*/ 37 h 269"/>
                    <a:gd name="T36" fmla="*/ 16 w 235"/>
                    <a:gd name="T37" fmla="*/ 72 h 269"/>
                    <a:gd name="T38" fmla="*/ 90 w 235"/>
                    <a:gd name="T39" fmla="*/ 37 h 269"/>
                    <a:gd name="T40" fmla="*/ 90 w 235"/>
                    <a:gd name="T41" fmla="*/ 0 h 269"/>
                    <a:gd name="T42" fmla="*/ 53 w 235"/>
                    <a:gd name="T43" fmla="*/ 0 h 269"/>
                    <a:gd name="T44" fmla="*/ 53 w 235"/>
                    <a:gd name="T45" fmla="*/ 37 h 269"/>
                    <a:gd name="T46" fmla="*/ 36 w 235"/>
                    <a:gd name="T47" fmla="*/ 106 h 269"/>
                    <a:gd name="T48" fmla="*/ 36 w 235"/>
                    <a:gd name="T49" fmla="*/ 129 h 269"/>
                    <a:gd name="T50" fmla="*/ 71 w 235"/>
                    <a:gd name="T51" fmla="*/ 106 h 269"/>
                    <a:gd name="T52" fmla="*/ 71 w 235"/>
                    <a:gd name="T53" fmla="*/ 129 h 269"/>
                    <a:gd name="T54" fmla="*/ 108 w 235"/>
                    <a:gd name="T55" fmla="*/ 106 h 269"/>
                    <a:gd name="T56" fmla="*/ 108 w 235"/>
                    <a:gd name="T57" fmla="*/ 129 h 269"/>
                    <a:gd name="T58" fmla="*/ 36 w 235"/>
                    <a:gd name="T59" fmla="*/ 160 h 269"/>
                    <a:gd name="T60" fmla="*/ 36 w 235"/>
                    <a:gd name="T61" fmla="*/ 184 h 269"/>
                    <a:gd name="T62" fmla="*/ 71 w 235"/>
                    <a:gd name="T63" fmla="*/ 160 h 269"/>
                    <a:gd name="T64" fmla="*/ 71 w 235"/>
                    <a:gd name="T65" fmla="*/ 184 h 269"/>
                    <a:gd name="T66" fmla="*/ 108 w 235"/>
                    <a:gd name="T67" fmla="*/ 160 h 269"/>
                    <a:gd name="T68" fmla="*/ 108 w 235"/>
                    <a:gd name="T69" fmla="*/ 184 h 269"/>
                    <a:gd name="T70" fmla="*/ 175 w 235"/>
                    <a:gd name="T71" fmla="*/ 269 h 269"/>
                    <a:gd name="T72" fmla="*/ 201 w 235"/>
                    <a:gd name="T73" fmla="*/ 269 h 269"/>
                    <a:gd name="T74" fmla="*/ 175 w 235"/>
                    <a:gd name="T75" fmla="*/ 235 h 269"/>
                    <a:gd name="T76" fmla="*/ 201 w 235"/>
                    <a:gd name="T77" fmla="*/ 235 h 269"/>
                    <a:gd name="T78" fmla="*/ 175 w 235"/>
                    <a:gd name="T79" fmla="*/ 200 h 269"/>
                    <a:gd name="T80" fmla="*/ 201 w 235"/>
                    <a:gd name="T81" fmla="*/ 200 h 269"/>
                    <a:gd name="T82" fmla="*/ 175 w 235"/>
                    <a:gd name="T83" fmla="*/ 166 h 269"/>
                    <a:gd name="T84" fmla="*/ 201 w 235"/>
                    <a:gd name="T85" fmla="*/ 16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5" h="269">
                      <a:moveTo>
                        <a:pt x="142" y="110"/>
                      </a:moveTo>
                      <a:cubicBezTo>
                        <a:pt x="168" y="110"/>
                        <a:pt x="168" y="110"/>
                        <a:pt x="168" y="110"/>
                      </a:cubicBezTo>
                      <a:cubicBezTo>
                        <a:pt x="205" y="110"/>
                        <a:pt x="235" y="140"/>
                        <a:pt x="235" y="176"/>
                      </a:cubicBezTo>
                      <a:cubicBezTo>
                        <a:pt x="235" y="269"/>
                        <a:pt x="235" y="269"/>
                        <a:pt x="235" y="269"/>
                      </a:cubicBezTo>
                      <a:moveTo>
                        <a:pt x="142" y="94"/>
                      </a:moveTo>
                      <a:cubicBezTo>
                        <a:pt x="142" y="72"/>
                        <a:pt x="142" y="72"/>
                        <a:pt x="142" y="72"/>
                      </a:cubicBezTo>
                      <a:cubicBezTo>
                        <a:pt x="0" y="72"/>
                        <a:pt x="0" y="72"/>
                        <a:pt x="0" y="72"/>
                      </a:cubicBezTo>
                      <a:cubicBezTo>
                        <a:pt x="0" y="269"/>
                        <a:pt x="0" y="269"/>
                        <a:pt x="0" y="269"/>
                      </a:cubicBezTo>
                      <a:cubicBezTo>
                        <a:pt x="54" y="269"/>
                        <a:pt x="54" y="269"/>
                        <a:pt x="54" y="269"/>
                      </a:cubicBezTo>
                      <a:cubicBezTo>
                        <a:pt x="54" y="215"/>
                        <a:pt x="54" y="215"/>
                        <a:pt x="54" y="215"/>
                      </a:cubicBezTo>
                      <a:cubicBezTo>
                        <a:pt x="91" y="215"/>
                        <a:pt x="91" y="215"/>
                        <a:pt x="91" y="215"/>
                      </a:cubicBezTo>
                      <a:cubicBezTo>
                        <a:pt x="91" y="269"/>
                        <a:pt x="91" y="269"/>
                        <a:pt x="91" y="269"/>
                      </a:cubicBezTo>
                      <a:cubicBezTo>
                        <a:pt x="142" y="269"/>
                        <a:pt x="142" y="269"/>
                        <a:pt x="142" y="269"/>
                      </a:cubicBezTo>
                      <a:cubicBezTo>
                        <a:pt x="142" y="110"/>
                        <a:pt x="142" y="110"/>
                        <a:pt x="142" y="110"/>
                      </a:cubicBezTo>
                      <a:lnTo>
                        <a:pt x="142" y="94"/>
                      </a:lnTo>
                      <a:close/>
                      <a:moveTo>
                        <a:pt x="127" y="72"/>
                      </a:moveTo>
                      <a:cubicBezTo>
                        <a:pt x="127" y="37"/>
                        <a:pt x="127" y="37"/>
                        <a:pt x="127" y="37"/>
                      </a:cubicBezTo>
                      <a:cubicBezTo>
                        <a:pt x="16" y="37"/>
                        <a:pt x="16" y="37"/>
                        <a:pt x="16" y="37"/>
                      </a:cubicBezTo>
                      <a:cubicBezTo>
                        <a:pt x="16" y="72"/>
                        <a:pt x="16" y="72"/>
                        <a:pt x="16" y="72"/>
                      </a:cubicBezTo>
                      <a:moveTo>
                        <a:pt x="90" y="37"/>
                      </a:moveTo>
                      <a:cubicBezTo>
                        <a:pt x="90" y="0"/>
                        <a:pt x="90" y="0"/>
                        <a:pt x="90" y="0"/>
                      </a:cubicBezTo>
                      <a:cubicBezTo>
                        <a:pt x="53" y="0"/>
                        <a:pt x="53" y="0"/>
                        <a:pt x="53" y="0"/>
                      </a:cubicBezTo>
                      <a:cubicBezTo>
                        <a:pt x="53" y="37"/>
                        <a:pt x="53" y="37"/>
                        <a:pt x="53" y="37"/>
                      </a:cubicBezTo>
                      <a:moveTo>
                        <a:pt x="36" y="106"/>
                      </a:moveTo>
                      <a:cubicBezTo>
                        <a:pt x="36" y="129"/>
                        <a:pt x="36" y="129"/>
                        <a:pt x="36" y="129"/>
                      </a:cubicBezTo>
                      <a:moveTo>
                        <a:pt x="71" y="106"/>
                      </a:moveTo>
                      <a:cubicBezTo>
                        <a:pt x="71" y="129"/>
                        <a:pt x="71" y="129"/>
                        <a:pt x="71" y="129"/>
                      </a:cubicBezTo>
                      <a:moveTo>
                        <a:pt x="108" y="106"/>
                      </a:moveTo>
                      <a:cubicBezTo>
                        <a:pt x="108" y="129"/>
                        <a:pt x="108" y="129"/>
                        <a:pt x="108" y="129"/>
                      </a:cubicBezTo>
                      <a:moveTo>
                        <a:pt x="36" y="160"/>
                      </a:moveTo>
                      <a:cubicBezTo>
                        <a:pt x="36" y="184"/>
                        <a:pt x="36" y="184"/>
                        <a:pt x="36" y="184"/>
                      </a:cubicBezTo>
                      <a:moveTo>
                        <a:pt x="71" y="160"/>
                      </a:moveTo>
                      <a:cubicBezTo>
                        <a:pt x="71" y="184"/>
                        <a:pt x="71" y="184"/>
                        <a:pt x="71" y="184"/>
                      </a:cubicBezTo>
                      <a:moveTo>
                        <a:pt x="108" y="160"/>
                      </a:moveTo>
                      <a:cubicBezTo>
                        <a:pt x="108" y="184"/>
                        <a:pt x="108" y="184"/>
                        <a:pt x="108" y="184"/>
                      </a:cubicBezTo>
                      <a:moveTo>
                        <a:pt x="175" y="269"/>
                      </a:moveTo>
                      <a:cubicBezTo>
                        <a:pt x="201" y="269"/>
                        <a:pt x="201" y="269"/>
                        <a:pt x="201" y="269"/>
                      </a:cubicBezTo>
                      <a:moveTo>
                        <a:pt x="175" y="235"/>
                      </a:moveTo>
                      <a:cubicBezTo>
                        <a:pt x="201" y="235"/>
                        <a:pt x="201" y="235"/>
                        <a:pt x="201" y="235"/>
                      </a:cubicBezTo>
                      <a:moveTo>
                        <a:pt x="175" y="200"/>
                      </a:moveTo>
                      <a:cubicBezTo>
                        <a:pt x="201" y="200"/>
                        <a:pt x="201" y="200"/>
                        <a:pt x="201" y="200"/>
                      </a:cubicBezTo>
                      <a:moveTo>
                        <a:pt x="175" y="166"/>
                      </a:moveTo>
                      <a:cubicBezTo>
                        <a:pt x="201" y="166"/>
                        <a:pt x="201" y="166"/>
                        <a:pt x="201" y="16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EBB3EFE6-1855-44EE-BFB5-67CC9EB779F0}"/>
                </a:ext>
              </a:extLst>
            </p:cNvPr>
            <p:cNvGrpSpPr/>
            <p:nvPr/>
          </p:nvGrpSpPr>
          <p:grpSpPr>
            <a:xfrm>
              <a:off x="10202128" y="4034066"/>
              <a:ext cx="789461" cy="933306"/>
              <a:chOff x="10275074" y="4104657"/>
              <a:chExt cx="789461" cy="933306"/>
            </a:xfrm>
          </p:grpSpPr>
          <p:sp>
            <p:nvSpPr>
              <p:cNvPr id="131" name="Title 1">
                <a:extLst>
                  <a:ext uri="{FF2B5EF4-FFF2-40B4-BE49-F238E27FC236}">
                    <a16:creationId xmlns:a16="http://schemas.microsoft.com/office/drawing/2014/main" id="{E91C8F5F-BAC7-408C-8156-29DE299BE382}"/>
                  </a:ext>
                </a:extLst>
              </p:cNvPr>
              <p:cNvSpPr txBox="1">
                <a:spLocks/>
              </p:cNvSpPr>
              <p:nvPr/>
            </p:nvSpPr>
            <p:spPr>
              <a:xfrm>
                <a:off x="10275074" y="4104657"/>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External services</a:t>
                </a:r>
              </a:p>
            </p:txBody>
          </p:sp>
          <p:sp>
            <p:nvSpPr>
              <p:cNvPr id="134" name="Rectangle: Rounded Corners 133">
                <a:extLst>
                  <a:ext uri="{FF2B5EF4-FFF2-40B4-BE49-F238E27FC236}">
                    <a16:creationId xmlns:a16="http://schemas.microsoft.com/office/drawing/2014/main" id="{AE8BE9E7-B5D1-4C4C-86C5-40CF6E1FF054}"/>
                  </a:ext>
                </a:extLst>
              </p:cNvPr>
              <p:cNvSpPr/>
              <p:nvPr/>
            </p:nvSpPr>
            <p:spPr bwMode="auto">
              <a:xfrm>
                <a:off x="10399987" y="4500108"/>
                <a:ext cx="537855" cy="537855"/>
              </a:xfrm>
              <a:prstGeom prst="roundRect">
                <a:avLst>
                  <a:gd name="adj" fmla="val 3125"/>
                </a:avLst>
              </a:prstGeom>
              <a:noFill/>
              <a:ln w="12700">
                <a:solidFill>
                  <a:schemeClr val="bg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47" name="Graphic 146">
                <a:extLst>
                  <a:ext uri="{FF2B5EF4-FFF2-40B4-BE49-F238E27FC236}">
                    <a16:creationId xmlns:a16="http://schemas.microsoft.com/office/drawing/2014/main" id="{1A9CA850-1881-4538-885D-BEA814BC5E3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90341" y="4590462"/>
                <a:ext cx="357147" cy="357147"/>
              </a:xfrm>
              <a:prstGeom prst="rect">
                <a:avLst/>
              </a:prstGeom>
            </p:spPr>
          </p:pic>
        </p:grpSp>
        <p:pic>
          <p:nvPicPr>
            <p:cNvPr id="148" name="Graphic 147">
              <a:extLst>
                <a:ext uri="{FF2B5EF4-FFF2-40B4-BE49-F238E27FC236}">
                  <a16:creationId xmlns:a16="http://schemas.microsoft.com/office/drawing/2014/main" id="{4F326A1D-BAB4-449E-9F57-A58AADC4D4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68910" y="2005762"/>
              <a:ext cx="690908" cy="690908"/>
            </a:xfrm>
            <a:prstGeom prst="rect">
              <a:avLst/>
            </a:prstGeom>
          </p:spPr>
        </p:pic>
        <p:pic>
          <p:nvPicPr>
            <p:cNvPr id="149" name="Graphic 148">
              <a:extLst>
                <a:ext uri="{FF2B5EF4-FFF2-40B4-BE49-F238E27FC236}">
                  <a16:creationId xmlns:a16="http://schemas.microsoft.com/office/drawing/2014/main" id="{7BA73EF8-8C3A-48C4-812C-588D4A6E1345}"/>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385170" y="1320568"/>
              <a:ext cx="397820" cy="397820"/>
            </a:xfrm>
            <a:prstGeom prst="rect">
              <a:avLst/>
            </a:prstGeom>
          </p:spPr>
        </p:pic>
        <p:pic>
          <p:nvPicPr>
            <p:cNvPr id="40" name="Graphic 39">
              <a:extLst>
                <a:ext uri="{FF2B5EF4-FFF2-40B4-BE49-F238E27FC236}">
                  <a16:creationId xmlns:a16="http://schemas.microsoft.com/office/drawing/2014/main" id="{C4571271-0833-46B4-A53B-5A4E4554643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01160" y="2212133"/>
              <a:ext cx="365840" cy="365840"/>
            </a:xfrm>
            <a:prstGeom prst="rect">
              <a:avLst/>
            </a:prstGeom>
          </p:spPr>
        </p:pic>
        <p:grpSp>
          <p:nvGrpSpPr>
            <p:cNvPr id="171" name="Group 170">
              <a:extLst>
                <a:ext uri="{FF2B5EF4-FFF2-40B4-BE49-F238E27FC236}">
                  <a16:creationId xmlns:a16="http://schemas.microsoft.com/office/drawing/2014/main" id="{99A3D676-3EA5-428F-940B-2E2EEDFA4A94}"/>
                </a:ext>
              </a:extLst>
            </p:cNvPr>
            <p:cNvGrpSpPr/>
            <p:nvPr/>
          </p:nvGrpSpPr>
          <p:grpSpPr>
            <a:xfrm>
              <a:off x="9316043" y="3155589"/>
              <a:ext cx="537855" cy="537855"/>
              <a:chOff x="9388989" y="3226180"/>
              <a:chExt cx="537855" cy="537855"/>
            </a:xfrm>
          </p:grpSpPr>
          <p:sp>
            <p:nvSpPr>
              <p:cNvPr id="113" name="Rectangle: Rounded Corners 112">
                <a:extLst>
                  <a:ext uri="{FF2B5EF4-FFF2-40B4-BE49-F238E27FC236}">
                    <a16:creationId xmlns:a16="http://schemas.microsoft.com/office/drawing/2014/main" id="{7D885C81-176C-4327-B1D2-2A6B61378F23}"/>
                  </a:ext>
                </a:extLst>
              </p:cNvPr>
              <p:cNvSpPr/>
              <p:nvPr/>
            </p:nvSpPr>
            <p:spPr bwMode="auto">
              <a:xfrm>
                <a:off x="9388989" y="3226180"/>
                <a:ext cx="537855" cy="537855"/>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70" name="Picture 169" descr="A picture containing drawing&#10;&#10;Description automatically generated">
                <a:extLst>
                  <a:ext uri="{FF2B5EF4-FFF2-40B4-BE49-F238E27FC236}">
                    <a16:creationId xmlns:a16="http://schemas.microsoft.com/office/drawing/2014/main" id="{91A09929-3FB2-46A5-9247-C7A6EBDF64E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58551" y="3295742"/>
                <a:ext cx="398731" cy="398731"/>
              </a:xfrm>
              <a:prstGeom prst="rect">
                <a:avLst/>
              </a:prstGeom>
            </p:spPr>
          </p:pic>
        </p:grpSp>
        <p:pic>
          <p:nvPicPr>
            <p:cNvPr id="184" name="Picture 183" descr="A close up of a sign&#10;&#10;Description automatically generated">
              <a:extLst>
                <a:ext uri="{FF2B5EF4-FFF2-40B4-BE49-F238E27FC236}">
                  <a16:creationId xmlns:a16="http://schemas.microsoft.com/office/drawing/2014/main" id="{914D81AD-0714-4AC6-8940-F2877966DE9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96128" y="2195688"/>
              <a:ext cx="398731" cy="398731"/>
            </a:xfrm>
            <a:prstGeom prst="rect">
              <a:avLst/>
            </a:prstGeom>
          </p:spPr>
        </p:pic>
        <p:sp>
          <p:nvSpPr>
            <p:cNvPr id="190" name="Rectangle 189">
              <a:extLst>
                <a:ext uri="{FF2B5EF4-FFF2-40B4-BE49-F238E27FC236}">
                  <a16:creationId xmlns:a16="http://schemas.microsoft.com/office/drawing/2014/main" id="{832E5CF5-B84E-4C47-B489-94E8BEDE1B7F}"/>
                </a:ext>
              </a:extLst>
            </p:cNvPr>
            <p:cNvSpPr/>
            <p:nvPr/>
          </p:nvSpPr>
          <p:spPr bwMode="auto">
            <a:xfrm>
              <a:off x="7104845" y="643944"/>
              <a:ext cx="455054" cy="442174"/>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89" name="Graphic 188">
              <a:extLst>
                <a:ext uri="{FF2B5EF4-FFF2-40B4-BE49-F238E27FC236}">
                  <a16:creationId xmlns:a16="http://schemas.microsoft.com/office/drawing/2014/main" id="{F19A7540-348F-49F3-BC35-17C6BA4BDD3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195130" y="617245"/>
              <a:ext cx="378720" cy="378720"/>
            </a:xfrm>
            <a:prstGeom prst="rect">
              <a:avLst/>
            </a:prstGeom>
          </p:spPr>
        </p:pic>
        <p:grpSp>
          <p:nvGrpSpPr>
            <p:cNvPr id="109" name="Group 108">
              <a:extLst>
                <a:ext uri="{FF2B5EF4-FFF2-40B4-BE49-F238E27FC236}">
                  <a16:creationId xmlns:a16="http://schemas.microsoft.com/office/drawing/2014/main" id="{BE121046-65E6-4257-AB84-C77A2DEDC51E}"/>
                </a:ext>
              </a:extLst>
            </p:cNvPr>
            <p:cNvGrpSpPr/>
            <p:nvPr/>
          </p:nvGrpSpPr>
          <p:grpSpPr>
            <a:xfrm>
              <a:off x="6307462" y="819025"/>
              <a:ext cx="789461" cy="933306"/>
              <a:chOff x="6543226" y="2812342"/>
              <a:chExt cx="805291" cy="952020"/>
            </a:xfrm>
          </p:grpSpPr>
          <p:sp>
            <p:nvSpPr>
              <p:cNvPr id="111" name="Title 1">
                <a:extLst>
                  <a:ext uri="{FF2B5EF4-FFF2-40B4-BE49-F238E27FC236}">
                    <a16:creationId xmlns:a16="http://schemas.microsoft.com/office/drawing/2014/main" id="{F81A119A-40ED-4311-8686-4DD46944F0C9}"/>
                  </a:ext>
                </a:extLst>
              </p:cNvPr>
              <p:cNvSpPr txBox="1">
                <a:spLocks/>
              </p:cNvSpPr>
              <p:nvPr/>
            </p:nvSpPr>
            <p:spPr>
              <a:xfrm>
                <a:off x="6543226" y="2812342"/>
                <a:ext cx="805291" cy="36011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Management portal</a:t>
                </a:r>
              </a:p>
            </p:txBody>
          </p:sp>
          <p:sp>
            <p:nvSpPr>
              <p:cNvPr id="114" name="Rectangle: Rounded Corners 113">
                <a:extLst>
                  <a:ext uri="{FF2B5EF4-FFF2-40B4-BE49-F238E27FC236}">
                    <a16:creationId xmlns:a16="http://schemas.microsoft.com/office/drawing/2014/main" id="{C6F53EE1-FBBA-45C0-AAD0-791F8CE36D7B}"/>
                  </a:ext>
                </a:extLst>
              </p:cNvPr>
              <p:cNvSpPr/>
              <p:nvPr/>
            </p:nvSpPr>
            <p:spPr bwMode="auto">
              <a:xfrm>
                <a:off x="6670644" y="3215722"/>
                <a:ext cx="548640" cy="548640"/>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15" name="file" title="Icon of a file cabinet">
                <a:extLst>
                  <a:ext uri="{FF2B5EF4-FFF2-40B4-BE49-F238E27FC236}">
                    <a16:creationId xmlns:a16="http://schemas.microsoft.com/office/drawing/2014/main" id="{5E7544BB-C864-4999-B690-D9B2088DFAF4}"/>
                  </a:ext>
                </a:extLst>
              </p:cNvPr>
              <p:cNvSpPr>
                <a:spLocks noChangeAspect="1" noEditPoints="1"/>
              </p:cNvSpPr>
              <p:nvPr/>
            </p:nvSpPr>
            <p:spPr bwMode="auto">
              <a:xfrm>
                <a:off x="6799519" y="3319302"/>
                <a:ext cx="290891" cy="341481"/>
              </a:xfrm>
              <a:custGeom>
                <a:avLst/>
                <a:gdLst>
                  <a:gd name="T0" fmla="*/ 416 w 506"/>
                  <a:gd name="T1" fmla="*/ 424 h 594"/>
                  <a:gd name="T2" fmla="*/ 416 w 506"/>
                  <a:gd name="T3" fmla="*/ 594 h 594"/>
                  <a:gd name="T4" fmla="*/ 0 w 506"/>
                  <a:gd name="T5" fmla="*/ 594 h 594"/>
                  <a:gd name="T6" fmla="*/ 0 w 506"/>
                  <a:gd name="T7" fmla="*/ 0 h 594"/>
                  <a:gd name="T8" fmla="*/ 416 w 506"/>
                  <a:gd name="T9" fmla="*/ 0 h 594"/>
                  <a:gd name="T10" fmla="*/ 416 w 506"/>
                  <a:gd name="T11" fmla="*/ 424 h 594"/>
                  <a:gd name="T12" fmla="*/ 416 w 506"/>
                  <a:gd name="T13" fmla="*/ 594 h 594"/>
                  <a:gd name="T14" fmla="*/ 506 w 506"/>
                  <a:gd name="T15" fmla="*/ 532 h 594"/>
                  <a:gd name="T16" fmla="*/ 506 w 506"/>
                  <a:gd name="T17" fmla="*/ 65 h 594"/>
                  <a:gd name="T18" fmla="*/ 416 w 506"/>
                  <a:gd name="T19" fmla="*/ 0 h 594"/>
                  <a:gd name="T20" fmla="*/ 0 w 506"/>
                  <a:gd name="T21" fmla="*/ 296 h 594"/>
                  <a:gd name="T22" fmla="*/ 416 w 506"/>
                  <a:gd name="T23" fmla="*/ 296 h 594"/>
                  <a:gd name="T24" fmla="*/ 113 w 506"/>
                  <a:gd name="T25" fmla="*/ 388 h 594"/>
                  <a:gd name="T26" fmla="*/ 298 w 506"/>
                  <a:gd name="T27" fmla="*/ 388 h 594"/>
                  <a:gd name="T28" fmla="*/ 113 w 506"/>
                  <a:gd name="T29" fmla="*/ 94 h 594"/>
                  <a:gd name="T30" fmla="*/ 298 w 506"/>
                  <a:gd name="T31" fmla="*/ 94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6" h="594">
                    <a:moveTo>
                      <a:pt x="416" y="424"/>
                    </a:moveTo>
                    <a:lnTo>
                      <a:pt x="416" y="594"/>
                    </a:lnTo>
                    <a:lnTo>
                      <a:pt x="0" y="594"/>
                    </a:lnTo>
                    <a:lnTo>
                      <a:pt x="0" y="0"/>
                    </a:lnTo>
                    <a:lnTo>
                      <a:pt x="416" y="0"/>
                    </a:lnTo>
                    <a:lnTo>
                      <a:pt x="416" y="424"/>
                    </a:lnTo>
                    <a:moveTo>
                      <a:pt x="416" y="594"/>
                    </a:moveTo>
                    <a:lnTo>
                      <a:pt x="506" y="532"/>
                    </a:lnTo>
                    <a:lnTo>
                      <a:pt x="506" y="65"/>
                    </a:lnTo>
                    <a:lnTo>
                      <a:pt x="416" y="0"/>
                    </a:lnTo>
                    <a:moveTo>
                      <a:pt x="0" y="296"/>
                    </a:moveTo>
                    <a:lnTo>
                      <a:pt x="416" y="296"/>
                    </a:lnTo>
                    <a:moveTo>
                      <a:pt x="113" y="388"/>
                    </a:moveTo>
                    <a:lnTo>
                      <a:pt x="298" y="388"/>
                    </a:lnTo>
                    <a:moveTo>
                      <a:pt x="113" y="94"/>
                    </a:moveTo>
                    <a:lnTo>
                      <a:pt x="298" y="94"/>
                    </a:ln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chemeClr val="bg1"/>
                  </a:solidFill>
                  <a:effectLst/>
                  <a:uLnTx/>
                  <a:uFillTx/>
                  <a:latin typeface="Segoe UI"/>
                  <a:ea typeface="+mn-ea"/>
                  <a:cs typeface="+mn-cs"/>
                </a:endParaRPr>
              </a:p>
            </p:txBody>
          </p:sp>
        </p:grpSp>
      </p:grpSp>
    </p:spTree>
    <p:extLst>
      <p:ext uri="{BB962C8B-B14F-4D97-AF65-F5344CB8AC3E}">
        <p14:creationId xmlns:p14="http://schemas.microsoft.com/office/powerpoint/2010/main" val="2493934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Instant IoT</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data streaming</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E31EBD86-FBB2-4E82-B44A-2806FF56CE58}"/>
              </a:ext>
            </a:extLst>
          </p:cNvPr>
          <p:cNvSpPr/>
          <p:nvPr/>
        </p:nvSpPr>
        <p:spPr>
          <a:xfrm>
            <a:off x="455995" y="1585867"/>
            <a:ext cx="3708174" cy="3508653"/>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Ingest and analyze high volumes</a:t>
            </a:r>
            <a:br>
              <a:rPr lang="en-US" sz="1600">
                <a:solidFill>
                  <a:schemeClr val="bg1"/>
                </a:solidFill>
                <a:latin typeface="Segoe UI" panose="020B0502040204020203" pitchFamily="34" charset="0"/>
                <a:cs typeface="Segoe UI" panose="020B0502040204020203" pitchFamily="34" charset="0"/>
              </a:rPr>
            </a:br>
            <a:r>
              <a:rPr lang="en-US" sz="1600">
                <a:solidFill>
                  <a:schemeClr val="bg1"/>
                </a:solidFill>
                <a:latin typeface="Segoe UI" panose="020B0502040204020203" pitchFamily="34" charset="0"/>
                <a:cs typeface="Segoe UI" panose="020B0502040204020203" pitchFamily="34" charset="0"/>
              </a:rPr>
              <a:t>of IoT data and generate real-time recommendations and insights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Real-time data ingestion and processing pipeline capable of detection and notification within seconds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Secure API gateway that connects to back-end services running anywhere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Elastic provisioning of compute capacity without the need to manage the infrastructure </a:t>
            </a:r>
          </a:p>
        </p:txBody>
      </p:sp>
      <p:pic>
        <p:nvPicPr>
          <p:cNvPr id="85" name="Picture 18" descr="Image result for Robert Bosch GmbH png logo">
            <a:extLst>
              <a:ext uri="{FF2B5EF4-FFF2-40B4-BE49-F238E27FC236}">
                <a16:creationId xmlns:a16="http://schemas.microsoft.com/office/drawing/2014/main" id="{2957BF46-28FB-4C47-85CA-77F0ABC670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459883" y="6389622"/>
            <a:ext cx="1286555" cy="29667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 descr="Image result for hafslund logo png">
            <a:extLst>
              <a:ext uri="{FF2B5EF4-FFF2-40B4-BE49-F238E27FC236}">
                <a16:creationId xmlns:a16="http://schemas.microsoft.com/office/drawing/2014/main" id="{C6C53884-7F62-4821-B53E-74F3F5B697D5}"/>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b="35867"/>
          <a:stretch/>
        </p:blipFill>
        <p:spPr bwMode="auto">
          <a:xfrm>
            <a:off x="1993886" y="6407996"/>
            <a:ext cx="1264034" cy="259928"/>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016141EC-8018-4051-88CD-1DA83D94EAF2}"/>
              </a:ext>
            </a:extLst>
          </p:cNvPr>
          <p:cNvGrpSpPr/>
          <p:nvPr/>
        </p:nvGrpSpPr>
        <p:grpSpPr>
          <a:xfrm>
            <a:off x="4780115" y="268457"/>
            <a:ext cx="7236347" cy="5708372"/>
            <a:chOff x="4780115" y="268457"/>
            <a:chExt cx="7236347" cy="5708372"/>
          </a:xfrm>
        </p:grpSpPr>
        <p:sp>
          <p:nvSpPr>
            <p:cNvPr id="142" name="Title 1">
              <a:extLst>
                <a:ext uri="{FF2B5EF4-FFF2-40B4-BE49-F238E27FC236}">
                  <a16:creationId xmlns:a16="http://schemas.microsoft.com/office/drawing/2014/main" id="{F6B682B5-AC4E-4116-9801-2C341C4AFB09}"/>
                </a:ext>
              </a:extLst>
            </p:cNvPr>
            <p:cNvSpPr txBox="1">
              <a:spLocks/>
            </p:cNvSpPr>
            <p:nvPr/>
          </p:nvSpPr>
          <p:spPr>
            <a:xfrm>
              <a:off x="10282252" y="2392094"/>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Database for PostgreSQL</a:t>
              </a:r>
            </a:p>
          </p:txBody>
        </p:sp>
        <p:sp>
          <p:nvSpPr>
            <p:cNvPr id="150" name="Rectangle: Rounded Corners 149">
              <a:extLst>
                <a:ext uri="{FF2B5EF4-FFF2-40B4-BE49-F238E27FC236}">
                  <a16:creationId xmlns:a16="http://schemas.microsoft.com/office/drawing/2014/main" id="{3D839E3F-F677-43E4-9292-51F3DB8C4CDD}"/>
                </a:ext>
              </a:extLst>
            </p:cNvPr>
            <p:cNvSpPr/>
            <p:nvPr/>
          </p:nvSpPr>
          <p:spPr bwMode="auto">
            <a:xfrm>
              <a:off x="10407165" y="2941433"/>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52" name="Title 1">
              <a:extLst>
                <a:ext uri="{FF2B5EF4-FFF2-40B4-BE49-F238E27FC236}">
                  <a16:creationId xmlns:a16="http://schemas.microsoft.com/office/drawing/2014/main" id="{BE8866CD-3A48-4813-B98D-AA403699A14D}"/>
                </a:ext>
              </a:extLst>
            </p:cNvPr>
            <p:cNvSpPr txBox="1">
              <a:spLocks/>
            </p:cNvSpPr>
            <p:nvPr/>
          </p:nvSpPr>
          <p:spPr>
            <a:xfrm>
              <a:off x="10282252" y="356603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Cache for Redis</a:t>
              </a:r>
            </a:p>
          </p:txBody>
        </p:sp>
        <p:sp>
          <p:nvSpPr>
            <p:cNvPr id="153" name="Rectangle: Rounded Corners 152">
              <a:extLst>
                <a:ext uri="{FF2B5EF4-FFF2-40B4-BE49-F238E27FC236}">
                  <a16:creationId xmlns:a16="http://schemas.microsoft.com/office/drawing/2014/main" id="{B0AB72CC-2CFD-48DA-8EE9-509C401E0440}"/>
                </a:ext>
              </a:extLst>
            </p:cNvPr>
            <p:cNvSpPr/>
            <p:nvPr/>
          </p:nvSpPr>
          <p:spPr bwMode="auto">
            <a:xfrm>
              <a:off x="10407165" y="396148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76" name="Title 1">
              <a:extLst>
                <a:ext uri="{FF2B5EF4-FFF2-40B4-BE49-F238E27FC236}">
                  <a16:creationId xmlns:a16="http://schemas.microsoft.com/office/drawing/2014/main" id="{0947E20A-DCB2-421E-97A6-6FEB97C398AC}"/>
                </a:ext>
              </a:extLst>
            </p:cNvPr>
            <p:cNvSpPr txBox="1">
              <a:spLocks/>
            </p:cNvSpPr>
            <p:nvPr/>
          </p:nvSpPr>
          <p:spPr>
            <a:xfrm>
              <a:off x="7546972" y="2038468"/>
              <a:ext cx="1809499" cy="229925"/>
            </a:xfrm>
            <a:prstGeom prst="rect">
              <a:avLst/>
            </a:prstGeom>
          </p:spPr>
          <p:txBody>
            <a:bodyPr vert="horz" wrap="square" lIns="0" tIns="44821" rIns="0" bIns="0" rtlCol="0" anchor="b">
              <a:spAutoFit/>
            </a:bodyPr>
            <a:lstStyle>
              <a:defPPr>
                <a:defRPr lang="en-US"/>
              </a:defPPr>
              <a:lvl1pPr marR="0" lvl="0" indent="0" algn="ctr" defTabSz="914367" fontAlgn="auto">
                <a:lnSpc>
                  <a:spcPct val="100000"/>
                </a:lnSpc>
                <a:spcBef>
                  <a:spcPct val="0"/>
                </a:spcBef>
                <a:spcAft>
                  <a:spcPts val="0"/>
                </a:spcAft>
                <a:buClrTx/>
                <a:buSzTx/>
                <a:buFontTx/>
                <a:buNone/>
                <a:tabLst/>
                <a:defRPr kumimoji="0" sz="1200" b="0" i="0" u="none" strike="noStrike" cap="none" spc="0" normalizeH="0" baseline="0">
                  <a:ln w="3175">
                    <a:noFill/>
                  </a:ln>
                  <a:solidFill>
                    <a:schemeClr val="bg1"/>
                  </a:solidFill>
                  <a:effectLst/>
                  <a:uLnTx/>
                  <a:uFillTx/>
                  <a:latin typeface="Segoe UI Semibold" panose="020B0702040204020203" pitchFamily="34" charset="0"/>
                  <a:cs typeface="Segoe UI Semibold" panose="020B0702040204020203" pitchFamily="34" charset="0"/>
                </a:defRPr>
              </a:lvl1pPr>
            </a:lstStyle>
            <a:p>
              <a:r>
                <a:rPr lang="en-US"/>
                <a:t>Azure Kubernetes Service</a:t>
              </a:r>
            </a:p>
          </p:txBody>
        </p:sp>
        <p:sp>
          <p:nvSpPr>
            <p:cNvPr id="177" name="Rectangle: Rounded Corners 97">
              <a:extLst>
                <a:ext uri="{FF2B5EF4-FFF2-40B4-BE49-F238E27FC236}">
                  <a16:creationId xmlns:a16="http://schemas.microsoft.com/office/drawing/2014/main" id="{A0F006DD-8279-4342-B9EF-7A1E98FFCAB3}"/>
                </a:ext>
              </a:extLst>
            </p:cNvPr>
            <p:cNvSpPr/>
            <p:nvPr/>
          </p:nvSpPr>
          <p:spPr bwMode="auto">
            <a:xfrm>
              <a:off x="6955238" y="2315627"/>
              <a:ext cx="2992966" cy="2273305"/>
            </a:xfrm>
            <a:prstGeom prst="roundRect">
              <a:avLst>
                <a:gd name="adj" fmla="val 3125"/>
              </a:avLst>
            </a:prstGeom>
            <a:solidFill>
              <a:srgbClr val="0078D4">
                <a:alpha val="1000"/>
              </a:srgbClr>
            </a:solid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176">
                <a:solidFill>
                  <a:srgbClr val="505050"/>
                </a:solidFill>
                <a:latin typeface="Segoe UI"/>
                <a:cs typeface="Segoe UI" pitchFamily="34" charset="0"/>
              </a:endParaRPr>
            </a:p>
          </p:txBody>
        </p:sp>
        <p:grpSp>
          <p:nvGrpSpPr>
            <p:cNvPr id="5" name="Group 4">
              <a:extLst>
                <a:ext uri="{FF2B5EF4-FFF2-40B4-BE49-F238E27FC236}">
                  <a16:creationId xmlns:a16="http://schemas.microsoft.com/office/drawing/2014/main" id="{A8901685-BAF5-4915-87FD-A75470C55410}"/>
                </a:ext>
              </a:extLst>
            </p:cNvPr>
            <p:cNvGrpSpPr/>
            <p:nvPr/>
          </p:nvGrpSpPr>
          <p:grpSpPr>
            <a:xfrm>
              <a:off x="7021869" y="3434982"/>
              <a:ext cx="877824" cy="933306"/>
              <a:chOff x="7102432" y="4450989"/>
              <a:chExt cx="877824" cy="933306"/>
            </a:xfrm>
          </p:grpSpPr>
          <p:sp>
            <p:nvSpPr>
              <p:cNvPr id="179" name="Title 1">
                <a:extLst>
                  <a:ext uri="{FF2B5EF4-FFF2-40B4-BE49-F238E27FC236}">
                    <a16:creationId xmlns:a16="http://schemas.microsoft.com/office/drawing/2014/main" id="{A84D16F1-2F1C-4C6C-BF3C-AF6BA391F3BE}"/>
                  </a:ext>
                </a:extLst>
              </p:cNvPr>
              <p:cNvSpPr txBox="1">
                <a:spLocks/>
              </p:cNvSpPr>
              <p:nvPr/>
            </p:nvSpPr>
            <p:spPr>
              <a:xfrm>
                <a:off x="7102432" y="4450989"/>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Ingest</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service</a:t>
                </a:r>
              </a:p>
            </p:txBody>
          </p:sp>
          <p:sp>
            <p:nvSpPr>
              <p:cNvPr id="180" name="Rectangle: Rounded Corners 179">
                <a:extLst>
                  <a:ext uri="{FF2B5EF4-FFF2-40B4-BE49-F238E27FC236}">
                    <a16:creationId xmlns:a16="http://schemas.microsoft.com/office/drawing/2014/main" id="{C078F759-BFD4-4A9F-91FC-32FBB68EE7D8}"/>
                  </a:ext>
                </a:extLst>
              </p:cNvPr>
              <p:cNvSpPr/>
              <p:nvPr/>
            </p:nvSpPr>
            <p:spPr bwMode="auto">
              <a:xfrm>
                <a:off x="7272417" y="484643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3" name="Freeform: Shape 192">
                <a:extLst>
                  <a:ext uri="{FF2B5EF4-FFF2-40B4-BE49-F238E27FC236}">
                    <a16:creationId xmlns:a16="http://schemas.microsoft.com/office/drawing/2014/main" id="{D0B0F7B0-3075-4043-8829-6BCED8A610F4}"/>
                  </a:ext>
                </a:extLst>
              </p:cNvPr>
              <p:cNvSpPr/>
              <p:nvPr/>
            </p:nvSpPr>
            <p:spPr>
              <a:xfrm>
                <a:off x="7386723" y="4945916"/>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D106FA61-65B4-4D5E-88F3-57F5531DF7C5}"/>
                </a:ext>
              </a:extLst>
            </p:cNvPr>
            <p:cNvGrpSpPr/>
            <p:nvPr/>
          </p:nvGrpSpPr>
          <p:grpSpPr>
            <a:xfrm>
              <a:off x="8092903" y="3434982"/>
              <a:ext cx="877824" cy="933306"/>
              <a:chOff x="8046465" y="4408656"/>
              <a:chExt cx="877824" cy="933306"/>
            </a:xfrm>
          </p:grpSpPr>
          <p:sp>
            <p:nvSpPr>
              <p:cNvPr id="185" name="Title 1">
                <a:extLst>
                  <a:ext uri="{FF2B5EF4-FFF2-40B4-BE49-F238E27FC236}">
                    <a16:creationId xmlns:a16="http://schemas.microsoft.com/office/drawing/2014/main" id="{A0AB0536-E8A1-445C-9FA1-FBC0C1A2EC19}"/>
                  </a:ext>
                </a:extLst>
              </p:cNvPr>
              <p:cNvSpPr txBox="1">
                <a:spLocks/>
              </p:cNvSpPr>
              <p:nvPr/>
            </p:nvSpPr>
            <p:spPr>
              <a:xfrm>
                <a:off x="8046465" y="4408656"/>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Analysis service</a:t>
                </a:r>
              </a:p>
            </p:txBody>
          </p:sp>
          <p:sp>
            <p:nvSpPr>
              <p:cNvPr id="186" name="Rectangle: Rounded Corners 185">
                <a:extLst>
                  <a:ext uri="{FF2B5EF4-FFF2-40B4-BE49-F238E27FC236}">
                    <a16:creationId xmlns:a16="http://schemas.microsoft.com/office/drawing/2014/main" id="{16D4B3C6-6862-48BE-BFE9-6BC49868685D}"/>
                  </a:ext>
                </a:extLst>
              </p:cNvPr>
              <p:cNvSpPr/>
              <p:nvPr/>
            </p:nvSpPr>
            <p:spPr bwMode="auto">
              <a:xfrm>
                <a:off x="8216450" y="4804106"/>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5" name="Freeform: Shape 194">
                <a:extLst>
                  <a:ext uri="{FF2B5EF4-FFF2-40B4-BE49-F238E27FC236}">
                    <a16:creationId xmlns:a16="http://schemas.microsoft.com/office/drawing/2014/main" id="{BE719A2E-4174-4524-AE2C-5A04FD231ABC}"/>
                  </a:ext>
                </a:extLst>
              </p:cNvPr>
              <p:cNvSpPr/>
              <p:nvPr/>
            </p:nvSpPr>
            <p:spPr>
              <a:xfrm>
                <a:off x="8330756" y="4903583"/>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799C0E07-8F0F-462B-9EF4-2C5C3EF1E7C1}"/>
                </a:ext>
              </a:extLst>
            </p:cNvPr>
            <p:cNvGrpSpPr/>
            <p:nvPr/>
          </p:nvGrpSpPr>
          <p:grpSpPr>
            <a:xfrm>
              <a:off x="8919503" y="3434982"/>
              <a:ext cx="877824" cy="933306"/>
              <a:chOff x="8919632" y="4434056"/>
              <a:chExt cx="877824" cy="933306"/>
            </a:xfrm>
          </p:grpSpPr>
          <p:sp>
            <p:nvSpPr>
              <p:cNvPr id="188" name="Title 1">
                <a:extLst>
                  <a:ext uri="{FF2B5EF4-FFF2-40B4-BE49-F238E27FC236}">
                    <a16:creationId xmlns:a16="http://schemas.microsoft.com/office/drawing/2014/main" id="{C838E039-D072-4BD7-A005-A030A78D55CD}"/>
                  </a:ext>
                </a:extLst>
              </p:cNvPr>
              <p:cNvSpPr txBox="1">
                <a:spLocks/>
              </p:cNvSpPr>
              <p:nvPr/>
            </p:nvSpPr>
            <p:spPr>
              <a:xfrm>
                <a:off x="8919632" y="4434056"/>
                <a:ext cx="877824" cy="353035"/>
              </a:xfrm>
              <a:prstGeom prst="rect">
                <a:avLst/>
              </a:prstGeom>
            </p:spPr>
            <p:txBody>
              <a:bodyPr vert="horz" wrap="square" lIns="0" tIns="44821" rIns="0" bIns="0" rtlCol="0" anchor="b">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Map matching service</a:t>
                </a:r>
              </a:p>
            </p:txBody>
          </p:sp>
          <p:sp>
            <p:nvSpPr>
              <p:cNvPr id="192" name="Rectangle: Rounded Corners 191">
                <a:extLst>
                  <a:ext uri="{FF2B5EF4-FFF2-40B4-BE49-F238E27FC236}">
                    <a16:creationId xmlns:a16="http://schemas.microsoft.com/office/drawing/2014/main" id="{18A064A9-4E44-48D4-9F37-CDF563E141D6}"/>
                  </a:ext>
                </a:extLst>
              </p:cNvPr>
              <p:cNvSpPr/>
              <p:nvPr/>
            </p:nvSpPr>
            <p:spPr bwMode="auto">
              <a:xfrm>
                <a:off x="9089617" y="4829506"/>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sp>
            <p:nvSpPr>
              <p:cNvPr id="196" name="Freeform: Shape 195">
                <a:extLst>
                  <a:ext uri="{FF2B5EF4-FFF2-40B4-BE49-F238E27FC236}">
                    <a16:creationId xmlns:a16="http://schemas.microsoft.com/office/drawing/2014/main" id="{38DDA92D-1D8D-4E48-B7BA-79FF50ECA4F7}"/>
                  </a:ext>
                </a:extLst>
              </p:cNvPr>
              <p:cNvSpPr/>
              <p:nvPr/>
            </p:nvSpPr>
            <p:spPr>
              <a:xfrm>
                <a:off x="9203923" y="4928983"/>
                <a:ext cx="309242" cy="338903"/>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8D4"/>
                </a:solidFill>
                <a:prstDash val="solid"/>
                <a:round/>
              </a:ln>
            </p:spPr>
            <p:txBody>
              <a:bodyPr wrap="square">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914641B-7E1C-43D1-8222-EB372C82B5F0}"/>
                </a:ext>
              </a:extLst>
            </p:cNvPr>
            <p:cNvGrpSpPr/>
            <p:nvPr/>
          </p:nvGrpSpPr>
          <p:grpSpPr>
            <a:xfrm>
              <a:off x="7066051" y="2410521"/>
              <a:ext cx="789461" cy="933306"/>
              <a:chOff x="8838099" y="3354561"/>
              <a:chExt cx="789461" cy="933306"/>
            </a:xfrm>
          </p:grpSpPr>
          <p:sp>
            <p:nvSpPr>
              <p:cNvPr id="174" name="Title 1">
                <a:extLst>
                  <a:ext uri="{FF2B5EF4-FFF2-40B4-BE49-F238E27FC236}">
                    <a16:creationId xmlns:a16="http://schemas.microsoft.com/office/drawing/2014/main" id="{80848038-21B4-4DBC-B87A-A67B8886CEF1}"/>
                  </a:ext>
                </a:extLst>
              </p:cNvPr>
              <p:cNvSpPr txBox="1">
                <a:spLocks/>
              </p:cNvSpPr>
              <p:nvPr/>
            </p:nvSpPr>
            <p:spPr>
              <a:xfrm>
                <a:off x="8838099" y="3354561"/>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Key Vault</a:t>
                </a:r>
              </a:p>
            </p:txBody>
          </p:sp>
          <p:sp>
            <p:nvSpPr>
              <p:cNvPr id="175" name="Rectangle: Rounded Corners 174">
                <a:extLst>
                  <a:ext uri="{FF2B5EF4-FFF2-40B4-BE49-F238E27FC236}">
                    <a16:creationId xmlns:a16="http://schemas.microsoft.com/office/drawing/2014/main" id="{CC3502E5-193C-4EB4-8B96-8E6BE26DA498}"/>
                  </a:ext>
                </a:extLst>
              </p:cNvPr>
              <p:cNvSpPr/>
              <p:nvPr/>
            </p:nvSpPr>
            <p:spPr bwMode="auto">
              <a:xfrm>
                <a:off x="8963012" y="3750011"/>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97" name="Graphic 196">
                <a:extLst>
                  <a:ext uri="{FF2B5EF4-FFF2-40B4-BE49-F238E27FC236}">
                    <a16:creationId xmlns:a16="http://schemas.microsoft.com/office/drawing/2014/main" id="{AA684136-18A1-4231-8A04-287552C45B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39463" y="3826463"/>
                <a:ext cx="384952" cy="384952"/>
              </a:xfrm>
              <a:prstGeom prst="rect">
                <a:avLst/>
              </a:prstGeom>
            </p:spPr>
          </p:pic>
        </p:grpSp>
        <p:sp>
          <p:nvSpPr>
            <p:cNvPr id="199" name="Title 1">
              <a:extLst>
                <a:ext uri="{FF2B5EF4-FFF2-40B4-BE49-F238E27FC236}">
                  <a16:creationId xmlns:a16="http://schemas.microsoft.com/office/drawing/2014/main" id="{185D5399-8652-4095-9231-15BBAE5B654D}"/>
                </a:ext>
              </a:extLst>
            </p:cNvPr>
            <p:cNvSpPr txBox="1">
              <a:spLocks/>
            </p:cNvSpPr>
            <p:nvPr/>
          </p:nvSpPr>
          <p:spPr>
            <a:xfrm>
              <a:off x="11227001" y="2545983"/>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Databricks</a:t>
              </a:r>
            </a:p>
          </p:txBody>
        </p:sp>
        <p:sp>
          <p:nvSpPr>
            <p:cNvPr id="200" name="Rectangle: Rounded Corners 199">
              <a:extLst>
                <a:ext uri="{FF2B5EF4-FFF2-40B4-BE49-F238E27FC236}">
                  <a16:creationId xmlns:a16="http://schemas.microsoft.com/office/drawing/2014/main" id="{32865265-9693-4413-9060-F3AF60577796}"/>
                </a:ext>
              </a:extLst>
            </p:cNvPr>
            <p:cNvSpPr/>
            <p:nvPr/>
          </p:nvSpPr>
          <p:spPr bwMode="auto">
            <a:xfrm>
              <a:off x="11351914" y="2941433"/>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204" name="Straight Arrow Connector 203">
              <a:extLst>
                <a:ext uri="{FF2B5EF4-FFF2-40B4-BE49-F238E27FC236}">
                  <a16:creationId xmlns:a16="http://schemas.microsoft.com/office/drawing/2014/main" id="{14DD6220-7B20-4307-A7F7-48556CC25B65}"/>
                </a:ext>
              </a:extLst>
            </p:cNvPr>
            <p:cNvCxnSpPr>
              <a:cxnSpLocks/>
              <a:stCxn id="172" idx="2"/>
              <a:endCxn id="176" idx="0"/>
            </p:cNvCxnSpPr>
            <p:nvPr/>
          </p:nvCxnSpPr>
          <p:spPr>
            <a:xfrm>
              <a:off x="8450832" y="1684232"/>
              <a:ext cx="890" cy="35423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8F4DD8C2-ADDE-4B2A-990E-9661E4FFA9D6}"/>
                </a:ext>
              </a:extLst>
            </p:cNvPr>
            <p:cNvCxnSpPr>
              <a:cxnSpLocks/>
              <a:stCxn id="156" idx="0"/>
              <a:endCxn id="161" idx="2"/>
            </p:cNvCxnSpPr>
            <p:nvPr/>
          </p:nvCxnSpPr>
          <p:spPr>
            <a:xfrm flipH="1" flipV="1">
              <a:off x="6181695" y="1201763"/>
              <a:ext cx="890" cy="427082"/>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BE721CF9-DBDF-4167-ABE3-107AFA1AF7A9}"/>
                </a:ext>
              </a:extLst>
            </p:cNvPr>
            <p:cNvCxnSpPr>
              <a:cxnSpLocks/>
              <a:endCxn id="172" idx="1"/>
            </p:cNvCxnSpPr>
            <p:nvPr/>
          </p:nvCxnSpPr>
          <p:spPr>
            <a:xfrm>
              <a:off x="6178490" y="1415304"/>
              <a:ext cx="200341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2C3077FA-5220-4A41-9532-44A5FFC85225}"/>
                </a:ext>
              </a:extLst>
            </p:cNvPr>
            <p:cNvCxnSpPr>
              <a:cxnSpLocks/>
              <a:stCxn id="180" idx="2"/>
              <a:endCxn id="104" idx="0"/>
            </p:cNvCxnSpPr>
            <p:nvPr/>
          </p:nvCxnSpPr>
          <p:spPr>
            <a:xfrm>
              <a:off x="7460782" y="4368288"/>
              <a:ext cx="2388" cy="493329"/>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8" name="Connector: Elbow 207">
              <a:extLst>
                <a:ext uri="{FF2B5EF4-FFF2-40B4-BE49-F238E27FC236}">
                  <a16:creationId xmlns:a16="http://schemas.microsoft.com/office/drawing/2014/main" id="{FA2FF376-244C-40F1-9426-149E770B1F52}"/>
                </a:ext>
              </a:extLst>
            </p:cNvPr>
            <p:cNvCxnSpPr>
              <a:cxnSpLocks/>
            </p:cNvCxnSpPr>
            <p:nvPr/>
          </p:nvCxnSpPr>
          <p:spPr>
            <a:xfrm rot="16200000" flipH="1">
              <a:off x="8031285" y="4734045"/>
              <a:ext cx="1005840" cy="274320"/>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9D19E0EB-4F83-4FB1-9733-F4D70D16F28B}"/>
                </a:ext>
              </a:extLst>
            </p:cNvPr>
            <p:cNvCxnSpPr>
              <a:cxnSpLocks/>
            </p:cNvCxnSpPr>
            <p:nvPr/>
          </p:nvCxnSpPr>
          <p:spPr>
            <a:xfrm rot="5400000">
              <a:off x="8849812" y="4732516"/>
              <a:ext cx="1005840" cy="277379"/>
            </a:xfrm>
            <a:prstGeom prst="bentConnector2">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1CE8A505-5813-4175-920A-370F624980E2}"/>
                </a:ext>
              </a:extLst>
            </p:cNvPr>
            <p:cNvCxnSpPr>
              <a:cxnSpLocks/>
              <a:stCxn id="180" idx="3"/>
              <a:endCxn id="186" idx="1"/>
            </p:cNvCxnSpPr>
            <p:nvPr/>
          </p:nvCxnSpPr>
          <p:spPr>
            <a:xfrm>
              <a:off x="7729709" y="4099360"/>
              <a:ext cx="533179" cy="0"/>
            </a:xfrm>
            <a:prstGeom prst="straightConnector1">
              <a:avLst/>
            </a:prstGeom>
            <a:ln w="12700">
              <a:solidFill>
                <a:schemeClr val="bg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1" name="Connector: Elbow 210">
              <a:extLst>
                <a:ext uri="{FF2B5EF4-FFF2-40B4-BE49-F238E27FC236}">
                  <a16:creationId xmlns:a16="http://schemas.microsoft.com/office/drawing/2014/main" id="{4527D0E2-1138-4102-8810-8EB7B89671C3}"/>
                </a:ext>
              </a:extLst>
            </p:cNvPr>
            <p:cNvCxnSpPr>
              <a:cxnSpLocks/>
              <a:stCxn id="150" idx="1"/>
              <a:endCxn id="153" idx="1"/>
            </p:cNvCxnSpPr>
            <p:nvPr/>
          </p:nvCxnSpPr>
          <p:spPr>
            <a:xfrm rot="10800000" flipV="1">
              <a:off x="10407165" y="3210360"/>
              <a:ext cx="12700" cy="1020055"/>
            </a:xfrm>
            <a:prstGeom prst="bentConnector3">
              <a:avLst>
                <a:gd name="adj1" fmla="val 2070425"/>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F723F09-1143-4B2B-A409-CC87EDD79411}"/>
                </a:ext>
              </a:extLst>
            </p:cNvPr>
            <p:cNvCxnSpPr/>
            <p:nvPr/>
          </p:nvCxnSpPr>
          <p:spPr>
            <a:xfrm>
              <a:off x="9628458" y="3931383"/>
              <a:ext cx="524588" cy="0"/>
            </a:xfrm>
            <a:prstGeom prst="line">
              <a:avLst/>
            </a:prstGeom>
            <a:ln w="127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BD2A354F-EF97-4607-8ECE-7C2BBC6984B7}"/>
                </a:ext>
              </a:extLst>
            </p:cNvPr>
            <p:cNvCxnSpPr>
              <a:cxnSpLocks/>
              <a:stCxn id="200" idx="1"/>
              <a:endCxn id="150" idx="3"/>
            </p:cNvCxnSpPr>
            <p:nvPr/>
          </p:nvCxnSpPr>
          <p:spPr>
            <a:xfrm flipH="1">
              <a:off x="10945020" y="3210361"/>
              <a:ext cx="40689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91F5D6E2-F33F-46CF-8C86-5C781E580198}"/>
                </a:ext>
              </a:extLst>
            </p:cNvPr>
            <p:cNvCxnSpPr>
              <a:cxnSpLocks/>
              <a:stCxn id="203" idx="2"/>
              <a:endCxn id="142" idx="0"/>
            </p:cNvCxnSpPr>
            <p:nvPr/>
          </p:nvCxnSpPr>
          <p:spPr>
            <a:xfrm>
              <a:off x="10676093" y="2183889"/>
              <a:ext cx="890" cy="20820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4E4DBC03-5F22-4CF0-A384-C26C500B505A}"/>
                </a:ext>
              </a:extLst>
            </p:cNvPr>
            <p:cNvCxnSpPr>
              <a:cxnSpLocks/>
            </p:cNvCxnSpPr>
            <p:nvPr/>
          </p:nvCxnSpPr>
          <p:spPr>
            <a:xfrm flipH="1">
              <a:off x="9214042" y="5661453"/>
              <a:ext cx="119241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8ADB39C8-EBF0-4FE4-9C07-EC30803D6CDD}"/>
                </a:ext>
              </a:extLst>
            </p:cNvPr>
            <p:cNvCxnSpPr>
              <a:cxnSpLocks/>
              <a:stCxn id="100" idx="3"/>
            </p:cNvCxnSpPr>
            <p:nvPr/>
          </p:nvCxnSpPr>
          <p:spPr>
            <a:xfrm>
              <a:off x="6451604" y="3196292"/>
              <a:ext cx="499401"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6221FB55-C5E0-4988-936A-F14A2C1BFEEC}"/>
                </a:ext>
              </a:extLst>
            </p:cNvPr>
            <p:cNvCxnSpPr>
              <a:cxnSpLocks/>
              <a:stCxn id="221" idx="3"/>
              <a:endCxn id="100" idx="1"/>
            </p:cNvCxnSpPr>
            <p:nvPr/>
          </p:nvCxnSpPr>
          <p:spPr>
            <a:xfrm>
              <a:off x="5442883" y="3196292"/>
              <a:ext cx="470866"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6" name="Straight Arrow Connector 225">
              <a:extLst>
                <a:ext uri="{FF2B5EF4-FFF2-40B4-BE49-F238E27FC236}">
                  <a16:creationId xmlns:a16="http://schemas.microsoft.com/office/drawing/2014/main" id="{F101BC62-8CC2-465C-BE06-D489B7DB04D7}"/>
                </a:ext>
              </a:extLst>
            </p:cNvPr>
            <p:cNvCxnSpPr>
              <a:cxnSpLocks/>
              <a:stCxn id="180" idx="1"/>
              <a:endCxn id="225" idx="3"/>
            </p:cNvCxnSpPr>
            <p:nvPr/>
          </p:nvCxnSpPr>
          <p:spPr>
            <a:xfrm flipH="1">
              <a:off x="5442883" y="4099360"/>
              <a:ext cx="1748971"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A1AF2FBD-85D0-49D3-9EE0-1243925AD16C}"/>
                </a:ext>
              </a:extLst>
            </p:cNvPr>
            <p:cNvGrpSpPr/>
            <p:nvPr/>
          </p:nvGrpSpPr>
          <p:grpSpPr>
            <a:xfrm>
              <a:off x="7068439" y="4861617"/>
              <a:ext cx="789461" cy="933306"/>
              <a:chOff x="7161572" y="4755785"/>
              <a:chExt cx="789461" cy="933306"/>
            </a:xfrm>
          </p:grpSpPr>
          <p:grpSp>
            <p:nvGrpSpPr>
              <p:cNvPr id="101" name="Group 100">
                <a:extLst>
                  <a:ext uri="{FF2B5EF4-FFF2-40B4-BE49-F238E27FC236}">
                    <a16:creationId xmlns:a16="http://schemas.microsoft.com/office/drawing/2014/main" id="{8C1F1D94-5720-4A26-9BA3-38B1178C09C4}"/>
                  </a:ext>
                </a:extLst>
              </p:cNvPr>
              <p:cNvGrpSpPr/>
              <p:nvPr/>
            </p:nvGrpSpPr>
            <p:grpSpPr>
              <a:xfrm>
                <a:off x="7161572" y="4755785"/>
                <a:ext cx="789461" cy="933306"/>
                <a:chOff x="5700065" y="2048542"/>
                <a:chExt cx="789461" cy="933306"/>
              </a:xfrm>
            </p:grpSpPr>
            <p:sp>
              <p:nvSpPr>
                <p:cNvPr id="104" name="Title 1">
                  <a:extLst>
                    <a:ext uri="{FF2B5EF4-FFF2-40B4-BE49-F238E27FC236}">
                      <a16:creationId xmlns:a16="http://schemas.microsoft.com/office/drawing/2014/main" id="{A4B6108E-D063-4D10-B2A0-58D970E19013}"/>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110" name="Rectangle: Rounded Corners 109">
                  <a:extLst>
                    <a:ext uri="{FF2B5EF4-FFF2-40B4-BE49-F238E27FC236}">
                      <a16:creationId xmlns:a16="http://schemas.microsoft.com/office/drawing/2014/main" id="{8FD5FAF9-0A0B-42DD-AB3C-E948FB0FFF50}"/>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27" name="Graphic 226">
                <a:extLst>
                  <a:ext uri="{FF2B5EF4-FFF2-40B4-BE49-F238E27FC236}">
                    <a16:creationId xmlns:a16="http://schemas.microsoft.com/office/drawing/2014/main" id="{4C51C5AE-E78E-47B7-BF0A-5DDA3EC2AD6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349672" y="5214423"/>
                <a:ext cx="411480" cy="411480"/>
              </a:xfrm>
              <a:prstGeom prst="rect">
                <a:avLst/>
              </a:prstGeom>
            </p:spPr>
          </p:pic>
        </p:grpSp>
        <p:pic>
          <p:nvPicPr>
            <p:cNvPr id="229" name="Graphic 228">
              <a:extLst>
                <a:ext uri="{FF2B5EF4-FFF2-40B4-BE49-F238E27FC236}">
                  <a16:creationId xmlns:a16="http://schemas.microsoft.com/office/drawing/2014/main" id="{B194DF4D-4C40-476E-88D2-063361AAE41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470352" y="3004621"/>
              <a:ext cx="411480" cy="411480"/>
            </a:xfrm>
            <a:prstGeom prst="rect">
              <a:avLst/>
            </a:prstGeom>
          </p:spPr>
        </p:pic>
        <p:grpSp>
          <p:nvGrpSpPr>
            <p:cNvPr id="55" name="Group 54">
              <a:extLst>
                <a:ext uri="{FF2B5EF4-FFF2-40B4-BE49-F238E27FC236}">
                  <a16:creationId xmlns:a16="http://schemas.microsoft.com/office/drawing/2014/main" id="{E6BE7584-CEE0-4A52-A604-806EEA542367}"/>
                </a:ext>
              </a:extLst>
            </p:cNvPr>
            <p:cNvGrpSpPr/>
            <p:nvPr/>
          </p:nvGrpSpPr>
          <p:grpSpPr>
            <a:xfrm>
              <a:off x="10282252" y="1250583"/>
              <a:ext cx="789461" cy="933306"/>
              <a:chOff x="10375385" y="1144751"/>
              <a:chExt cx="789461" cy="933306"/>
            </a:xfrm>
          </p:grpSpPr>
          <p:grpSp>
            <p:nvGrpSpPr>
              <p:cNvPr id="201" name="Group 200">
                <a:extLst>
                  <a:ext uri="{FF2B5EF4-FFF2-40B4-BE49-F238E27FC236}">
                    <a16:creationId xmlns:a16="http://schemas.microsoft.com/office/drawing/2014/main" id="{F1261C63-789E-4DF2-A9E3-C49E98BF3FFD}"/>
                  </a:ext>
                </a:extLst>
              </p:cNvPr>
              <p:cNvGrpSpPr/>
              <p:nvPr/>
            </p:nvGrpSpPr>
            <p:grpSpPr>
              <a:xfrm>
                <a:off x="10375385" y="1144751"/>
                <a:ext cx="789461" cy="933306"/>
                <a:chOff x="5700065" y="2048542"/>
                <a:chExt cx="789461" cy="933306"/>
              </a:xfrm>
            </p:grpSpPr>
            <p:sp>
              <p:nvSpPr>
                <p:cNvPr id="202" name="Title 1">
                  <a:extLst>
                    <a:ext uri="{FF2B5EF4-FFF2-40B4-BE49-F238E27FC236}">
                      <a16:creationId xmlns:a16="http://schemas.microsoft.com/office/drawing/2014/main" id="{552D74FB-65F5-43FA-8DBB-2B19356128E8}"/>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Web Apps</a:t>
                  </a:r>
                </a:p>
              </p:txBody>
            </p:sp>
            <p:sp>
              <p:nvSpPr>
                <p:cNvPr id="203" name="Rectangle: Rounded Corners 202">
                  <a:extLst>
                    <a:ext uri="{FF2B5EF4-FFF2-40B4-BE49-F238E27FC236}">
                      <a16:creationId xmlns:a16="http://schemas.microsoft.com/office/drawing/2014/main" id="{80FD9EDD-12FF-414A-B233-6AB677C5E966}"/>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1" name="Graphic 230">
                <a:extLst>
                  <a:ext uri="{FF2B5EF4-FFF2-40B4-BE49-F238E27FC236}">
                    <a16:creationId xmlns:a16="http://schemas.microsoft.com/office/drawing/2014/main" id="{D9AB8CF3-3B6E-4E2F-9480-513DC1898C07}"/>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579209" y="1619113"/>
                <a:ext cx="380032" cy="380032"/>
              </a:xfrm>
              <a:prstGeom prst="rect">
                <a:avLst/>
              </a:prstGeom>
            </p:spPr>
          </p:pic>
        </p:grpSp>
        <p:grpSp>
          <p:nvGrpSpPr>
            <p:cNvPr id="59" name="Group 58">
              <a:extLst>
                <a:ext uri="{FF2B5EF4-FFF2-40B4-BE49-F238E27FC236}">
                  <a16:creationId xmlns:a16="http://schemas.microsoft.com/office/drawing/2014/main" id="{79CBA0D2-D571-4428-B44F-B8D0A981250A}"/>
                </a:ext>
              </a:extLst>
            </p:cNvPr>
            <p:cNvGrpSpPr/>
            <p:nvPr/>
          </p:nvGrpSpPr>
          <p:grpSpPr>
            <a:xfrm>
              <a:off x="4780115" y="2531914"/>
              <a:ext cx="789461" cy="933306"/>
              <a:chOff x="4873248" y="2426082"/>
              <a:chExt cx="789461" cy="933306"/>
            </a:xfrm>
          </p:grpSpPr>
          <p:grpSp>
            <p:nvGrpSpPr>
              <p:cNvPr id="219" name="Group 218">
                <a:extLst>
                  <a:ext uri="{FF2B5EF4-FFF2-40B4-BE49-F238E27FC236}">
                    <a16:creationId xmlns:a16="http://schemas.microsoft.com/office/drawing/2014/main" id="{D1E9D286-D9E5-400E-907E-79D7E6453EA8}"/>
                  </a:ext>
                </a:extLst>
              </p:cNvPr>
              <p:cNvGrpSpPr/>
              <p:nvPr/>
            </p:nvGrpSpPr>
            <p:grpSpPr>
              <a:xfrm>
                <a:off x="4873248" y="2426082"/>
                <a:ext cx="789461" cy="933306"/>
                <a:chOff x="5700065" y="2048542"/>
                <a:chExt cx="789461" cy="933306"/>
              </a:xfrm>
            </p:grpSpPr>
            <p:sp>
              <p:nvSpPr>
                <p:cNvPr id="220" name="Title 1">
                  <a:extLst>
                    <a:ext uri="{FF2B5EF4-FFF2-40B4-BE49-F238E27FC236}">
                      <a16:creationId xmlns:a16="http://schemas.microsoft.com/office/drawing/2014/main" id="{7A082A31-2C43-41F0-8A36-9CA432A126E4}"/>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GPS and sensor</a:t>
                  </a:r>
                </a:p>
              </p:txBody>
            </p:sp>
            <p:sp>
              <p:nvSpPr>
                <p:cNvPr id="221" name="Rectangle: Rounded Corners 220">
                  <a:extLst>
                    <a:ext uri="{FF2B5EF4-FFF2-40B4-BE49-F238E27FC236}">
                      <a16:creationId xmlns:a16="http://schemas.microsoft.com/office/drawing/2014/main" id="{24008043-030E-486E-9CAC-7AC875BC5366}"/>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2" name="Smart speaker">
                <a:extLst>
                  <a:ext uri="{FF2B5EF4-FFF2-40B4-BE49-F238E27FC236}">
                    <a16:creationId xmlns:a16="http://schemas.microsoft.com/office/drawing/2014/main" id="{26886317-92EC-46C4-9624-3F61AE2B3D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190473" y="2881048"/>
                <a:ext cx="153231" cy="418825"/>
              </a:xfrm>
              <a:prstGeom prst="rect">
                <a:avLst/>
              </a:prstGeom>
            </p:spPr>
          </p:pic>
        </p:grpSp>
        <p:grpSp>
          <p:nvGrpSpPr>
            <p:cNvPr id="61" name="Group 60">
              <a:extLst>
                <a:ext uri="{FF2B5EF4-FFF2-40B4-BE49-F238E27FC236}">
                  <a16:creationId xmlns:a16="http://schemas.microsoft.com/office/drawing/2014/main" id="{A84BB3CB-555A-4995-A449-036781B8C6F9}"/>
                </a:ext>
              </a:extLst>
            </p:cNvPr>
            <p:cNvGrpSpPr/>
            <p:nvPr/>
          </p:nvGrpSpPr>
          <p:grpSpPr>
            <a:xfrm>
              <a:off x="8056991" y="597165"/>
              <a:ext cx="789461" cy="1087067"/>
              <a:chOff x="8150124" y="491333"/>
              <a:chExt cx="789461" cy="1087067"/>
            </a:xfrm>
          </p:grpSpPr>
          <p:sp>
            <p:nvSpPr>
              <p:cNvPr id="169" name="Title 1">
                <a:extLst>
                  <a:ext uri="{FF2B5EF4-FFF2-40B4-BE49-F238E27FC236}">
                    <a16:creationId xmlns:a16="http://schemas.microsoft.com/office/drawing/2014/main" id="{9CB22F0C-1AB5-4596-AFE1-1F9FD0D37C4B}"/>
                  </a:ext>
                </a:extLst>
              </p:cNvPr>
              <p:cNvSpPr txBox="1">
                <a:spLocks/>
              </p:cNvSpPr>
              <p:nvPr/>
            </p:nvSpPr>
            <p:spPr>
              <a:xfrm>
                <a:off x="8150124" y="491333"/>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72" name="Rectangle: Rounded Corners 171">
                <a:extLst>
                  <a:ext uri="{FF2B5EF4-FFF2-40B4-BE49-F238E27FC236}">
                    <a16:creationId xmlns:a16="http://schemas.microsoft.com/office/drawing/2014/main" id="{B7402CBE-87AC-4D34-99BA-6A3624E0E197}"/>
                  </a:ext>
                </a:extLst>
              </p:cNvPr>
              <p:cNvSpPr/>
              <p:nvPr/>
            </p:nvSpPr>
            <p:spPr bwMode="auto">
              <a:xfrm>
                <a:off x="8275037" y="104054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234" name="Graphic 233">
                <a:extLst>
                  <a:ext uri="{FF2B5EF4-FFF2-40B4-BE49-F238E27FC236}">
                    <a16:creationId xmlns:a16="http://schemas.microsoft.com/office/drawing/2014/main" id="{009E0BD5-2A39-435C-8F1D-1158C41429FC}"/>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349628" y="1115136"/>
                <a:ext cx="388673" cy="388673"/>
              </a:xfrm>
              <a:prstGeom prst="rect">
                <a:avLst/>
              </a:prstGeom>
            </p:spPr>
          </p:pic>
        </p:grpSp>
        <p:grpSp>
          <p:nvGrpSpPr>
            <p:cNvPr id="60" name="Group 59">
              <a:extLst>
                <a:ext uri="{FF2B5EF4-FFF2-40B4-BE49-F238E27FC236}">
                  <a16:creationId xmlns:a16="http://schemas.microsoft.com/office/drawing/2014/main" id="{CA59C091-658A-46B6-913C-166B1E03A1D2}"/>
                </a:ext>
              </a:extLst>
            </p:cNvPr>
            <p:cNvGrpSpPr/>
            <p:nvPr/>
          </p:nvGrpSpPr>
          <p:grpSpPr>
            <a:xfrm>
              <a:off x="5787854" y="268457"/>
              <a:ext cx="789461" cy="933306"/>
              <a:chOff x="5880987" y="162625"/>
              <a:chExt cx="789461" cy="933306"/>
            </a:xfrm>
          </p:grpSpPr>
          <p:grpSp>
            <p:nvGrpSpPr>
              <p:cNvPr id="159" name="Group 158">
                <a:extLst>
                  <a:ext uri="{FF2B5EF4-FFF2-40B4-BE49-F238E27FC236}">
                    <a16:creationId xmlns:a16="http://schemas.microsoft.com/office/drawing/2014/main" id="{5C6B7793-CFA2-4A57-BBF0-6D3B08FC206B}"/>
                  </a:ext>
                </a:extLst>
              </p:cNvPr>
              <p:cNvGrpSpPr/>
              <p:nvPr/>
            </p:nvGrpSpPr>
            <p:grpSpPr>
              <a:xfrm>
                <a:off x="5880987" y="162625"/>
                <a:ext cx="789461" cy="933306"/>
                <a:chOff x="5700065" y="2048542"/>
                <a:chExt cx="789461" cy="933306"/>
              </a:xfrm>
            </p:grpSpPr>
            <p:sp>
              <p:nvSpPr>
                <p:cNvPr id="160" name="Title 1">
                  <a:extLst>
                    <a:ext uri="{FF2B5EF4-FFF2-40B4-BE49-F238E27FC236}">
                      <a16:creationId xmlns:a16="http://schemas.microsoft.com/office/drawing/2014/main" id="{E5CD2470-88E2-4169-A3CC-CD4B09C3E4D2}"/>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Pipelines</a:t>
                  </a:r>
                </a:p>
              </p:txBody>
            </p:sp>
            <p:sp>
              <p:nvSpPr>
                <p:cNvPr id="161" name="Rectangle: Rounded Corners 160">
                  <a:extLst>
                    <a:ext uri="{FF2B5EF4-FFF2-40B4-BE49-F238E27FC236}">
                      <a16:creationId xmlns:a16="http://schemas.microsoft.com/office/drawing/2014/main" id="{1A476062-8324-477B-92D0-2DB52F2CA45F}"/>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5" name="Azure DevOps 1" descr="Azure DevOps">
                <a:extLst>
                  <a:ext uri="{FF2B5EF4-FFF2-40B4-BE49-F238E27FC236}">
                    <a16:creationId xmlns:a16="http://schemas.microsoft.com/office/drawing/2014/main" id="{A73AA4FC-EB18-4EDE-BC01-841C8BB8FC76}"/>
                  </a:ext>
                </a:extLst>
              </p:cNvPr>
              <p:cNvPicPr>
                <a:picLocks noChangeAspect="1"/>
              </p:cNvPicPr>
              <p:nvPr/>
            </p:nvPicPr>
            <p:blipFill>
              <a:blip r:embed="rId17"/>
              <a:stretch>
                <a:fillRect/>
              </a:stretch>
            </p:blipFill>
            <p:spPr>
              <a:xfrm>
                <a:off x="6104148" y="656265"/>
                <a:ext cx="341359" cy="341477"/>
              </a:xfrm>
              <a:prstGeom prst="rect">
                <a:avLst/>
              </a:prstGeom>
            </p:spPr>
          </p:pic>
        </p:grpSp>
        <p:pic>
          <p:nvPicPr>
            <p:cNvPr id="236" name="Graphic 235">
              <a:extLst>
                <a:ext uri="{FF2B5EF4-FFF2-40B4-BE49-F238E27FC236}">
                  <a16:creationId xmlns:a16="http://schemas.microsoft.com/office/drawing/2014/main" id="{93C56231-09DE-499F-A8C5-6EB00194683E}"/>
                </a:ext>
              </a:extLst>
            </p:cNvPr>
            <p:cNvPicPr>
              <a:picLocks noChangeAspect="1"/>
            </p:cNvPicPr>
            <p:nvPr/>
          </p:nvPicPr>
          <p:blipFill>
            <a:blip r:embed="rId18">
              <a:extLst>
                <a:ext uri="{28A0092B-C50C-407E-A947-70E740481C1C}">
                  <a14:useLocalDpi xmlns:a14="http://schemas.microsoft.com/office/drawing/2010/main"/>
                </a:ext>
                <a:ext uri="{96DAC541-7B7A-43D3-8B79-37D633B846F1}">
                  <asvg:svgBlip xmlns:asvg="http://schemas.microsoft.com/office/drawing/2016/SVG/main" r:embed="rId19"/>
                </a:ext>
              </a:extLst>
            </a:blip>
            <a:stretch>
              <a:fillRect/>
            </a:stretch>
          </p:blipFill>
          <p:spPr>
            <a:xfrm>
              <a:off x="10462831" y="4017155"/>
              <a:ext cx="426523" cy="426523"/>
            </a:xfrm>
            <a:prstGeom prst="rect">
              <a:avLst/>
            </a:prstGeom>
          </p:spPr>
        </p:pic>
        <p:grpSp>
          <p:nvGrpSpPr>
            <p:cNvPr id="57" name="Group 56">
              <a:extLst>
                <a:ext uri="{FF2B5EF4-FFF2-40B4-BE49-F238E27FC236}">
                  <a16:creationId xmlns:a16="http://schemas.microsoft.com/office/drawing/2014/main" id="{14036FBE-DBAD-42D8-840F-292EC11EAC25}"/>
                </a:ext>
              </a:extLst>
            </p:cNvPr>
            <p:cNvGrpSpPr/>
            <p:nvPr/>
          </p:nvGrpSpPr>
          <p:grpSpPr>
            <a:xfrm>
              <a:off x="8413280" y="4707728"/>
              <a:ext cx="1063669" cy="1087195"/>
              <a:chOff x="8506413" y="4601896"/>
              <a:chExt cx="1063669" cy="1087195"/>
            </a:xfrm>
          </p:grpSpPr>
          <p:grpSp>
            <p:nvGrpSpPr>
              <p:cNvPr id="117" name="Group 116">
                <a:extLst>
                  <a:ext uri="{FF2B5EF4-FFF2-40B4-BE49-F238E27FC236}">
                    <a16:creationId xmlns:a16="http://schemas.microsoft.com/office/drawing/2014/main" id="{6740A202-098F-47F5-BE41-46DC8958532B}"/>
                  </a:ext>
                </a:extLst>
              </p:cNvPr>
              <p:cNvGrpSpPr/>
              <p:nvPr/>
            </p:nvGrpSpPr>
            <p:grpSpPr>
              <a:xfrm>
                <a:off x="8506413" y="4601896"/>
                <a:ext cx="1063669" cy="1087195"/>
                <a:chOff x="5700065" y="1894653"/>
                <a:chExt cx="1063669" cy="1087195"/>
              </a:xfrm>
            </p:grpSpPr>
            <p:sp>
              <p:nvSpPr>
                <p:cNvPr id="130" name="Title 1">
                  <a:extLst>
                    <a:ext uri="{FF2B5EF4-FFF2-40B4-BE49-F238E27FC236}">
                      <a16:creationId xmlns:a16="http://schemas.microsoft.com/office/drawing/2014/main" id="{4029D4D9-3034-454D-8D54-1A4BB94FDF8F}"/>
                    </a:ext>
                  </a:extLst>
                </p:cNvPr>
                <p:cNvSpPr txBox="1">
                  <a:spLocks/>
                </p:cNvSpPr>
                <p:nvPr/>
              </p:nvSpPr>
              <p:spPr>
                <a:xfrm>
                  <a:off x="5700065" y="1894653"/>
                  <a:ext cx="1063669"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lvl="0" algn="ctr" defTabSz="914367">
                    <a:lnSpc>
                      <a:spcPct val="100000"/>
                    </a:lnSpc>
                    <a:defRPr/>
                  </a:pPr>
                  <a:r>
                    <a:rPr lang="en-US" sz="1000" spc="0">
                      <a:solidFill>
                        <a:schemeClr val="bg1"/>
                      </a:solidFill>
                      <a:latin typeface="Segoe UI Semibold" panose="020B0702040204020203" pitchFamily="34" charset="0"/>
                      <a:cs typeface="Segoe UI Semibold" panose="020B0702040204020203" pitchFamily="34" charset="0"/>
                    </a:rPr>
                    <a:t>Apache Kafka </a:t>
                  </a:r>
                  <a:br>
                    <a:rPr lang="en-US" sz="1000" spc="0">
                      <a:solidFill>
                        <a:schemeClr val="bg1"/>
                      </a:solidFill>
                      <a:latin typeface="Segoe UI Semibold" panose="020B0702040204020203" pitchFamily="34" charset="0"/>
                      <a:cs typeface="Segoe UI Semibold" panose="020B0702040204020203" pitchFamily="34" charset="0"/>
                    </a:rPr>
                  </a:br>
                  <a:r>
                    <a:rPr lang="en-US" sz="1000" spc="0">
                      <a:solidFill>
                        <a:schemeClr val="bg1"/>
                      </a:solidFill>
                      <a:latin typeface="Segoe UI Semibold" panose="020B0702040204020203" pitchFamily="34" charset="0"/>
                      <a:cs typeface="Segoe UI Semibold" panose="020B0702040204020203" pitchFamily="34" charset="0"/>
                    </a:rPr>
                    <a:t>on Azure </a:t>
                  </a:r>
                  <a:r>
                    <a:rPr lang="en-US" sz="1000" spc="0" err="1">
                      <a:solidFill>
                        <a:schemeClr val="bg1"/>
                      </a:solidFill>
                      <a:latin typeface="Segoe UI Semibold" panose="020B0702040204020203" pitchFamily="34" charset="0"/>
                      <a:cs typeface="Segoe UI Semibold" panose="020B0702040204020203" pitchFamily="34" charset="0"/>
                    </a:rPr>
                    <a:t>HDInsights</a:t>
                  </a:r>
                  <a:endParaRPr lang="en-US" sz="1000" spc="0">
                    <a:solidFill>
                      <a:schemeClr val="bg1"/>
                    </a:solidFill>
                    <a:latin typeface="Segoe UI Semibold" panose="020B0702040204020203" pitchFamily="34" charset="0"/>
                    <a:cs typeface="Segoe UI Semibold" panose="020B0702040204020203" pitchFamily="34" charset="0"/>
                  </a:endParaRPr>
                </a:p>
              </p:txBody>
            </p:sp>
            <p:sp>
              <p:nvSpPr>
                <p:cNvPr id="135" name="Rectangle: Rounded Corners 134">
                  <a:extLst>
                    <a:ext uri="{FF2B5EF4-FFF2-40B4-BE49-F238E27FC236}">
                      <a16:creationId xmlns:a16="http://schemas.microsoft.com/office/drawing/2014/main" id="{6DAAB5EC-77D5-4B54-82C5-B8B476B0061E}"/>
                    </a:ext>
                  </a:extLst>
                </p:cNvPr>
                <p:cNvSpPr/>
                <p:nvPr/>
              </p:nvSpPr>
              <p:spPr bwMode="auto">
                <a:xfrm>
                  <a:off x="5962972"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37" name="Graphic 236">
                <a:extLst>
                  <a:ext uri="{FF2B5EF4-FFF2-40B4-BE49-F238E27FC236}">
                    <a16:creationId xmlns:a16="http://schemas.microsoft.com/office/drawing/2014/main" id="{7E1645C9-3F03-474A-A840-AA96DCC0DC39}"/>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8843663" y="5225579"/>
                <a:ext cx="389168" cy="389168"/>
              </a:xfrm>
              <a:prstGeom prst="rect">
                <a:avLst/>
              </a:prstGeom>
            </p:spPr>
          </p:pic>
        </p:grpSp>
        <p:pic>
          <p:nvPicPr>
            <p:cNvPr id="238" name="Picture 4" descr="Image result for azure databricks logo png">
              <a:extLst>
                <a:ext uri="{FF2B5EF4-FFF2-40B4-BE49-F238E27FC236}">
                  <a16:creationId xmlns:a16="http://schemas.microsoft.com/office/drawing/2014/main" id="{0219ABB1-BDB7-4124-BA4F-AE574460006F}"/>
                </a:ext>
              </a:extLst>
            </p:cNvPr>
            <p:cNvPicPr>
              <a:picLocks noChangeAspect="1" noChangeArrowheads="1"/>
            </p:cNvPicPr>
            <p:nvPr/>
          </p:nvPicPr>
          <p:blipFill>
            <a:blip r:embed="rId22" cstate="hqprint">
              <a:extLst>
                <a:ext uri="{28A0092B-C50C-407E-A947-70E740481C1C}">
                  <a14:useLocalDpi xmlns:a14="http://schemas.microsoft.com/office/drawing/2010/main"/>
                </a:ext>
              </a:extLst>
            </a:blip>
            <a:srcRect/>
            <a:stretch>
              <a:fillRect/>
            </a:stretch>
          </p:blipFill>
          <p:spPr bwMode="auto">
            <a:xfrm>
              <a:off x="11397004" y="2986524"/>
              <a:ext cx="447675" cy="447675"/>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E052A304-192C-4DAC-85FA-4339E1990C1B}"/>
                </a:ext>
              </a:extLst>
            </p:cNvPr>
            <p:cNvSpPr/>
            <p:nvPr/>
          </p:nvSpPr>
          <p:spPr bwMode="auto">
            <a:xfrm>
              <a:off x="9654415" y="2071890"/>
              <a:ext cx="589415" cy="524824"/>
            </a:xfrm>
            <a:prstGeom prst="rect">
              <a:avLst/>
            </a:prstGeom>
            <a:solidFill>
              <a:srgbClr val="4040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39" name="Graphic 238">
              <a:extLst>
                <a:ext uri="{FF2B5EF4-FFF2-40B4-BE49-F238E27FC236}">
                  <a16:creationId xmlns:a16="http://schemas.microsoft.com/office/drawing/2014/main" id="{5B01EE9E-8201-467B-9CC5-3005EFA1B8A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9744872" y="2116979"/>
              <a:ext cx="404476" cy="404476"/>
            </a:xfrm>
            <a:prstGeom prst="rect">
              <a:avLst/>
            </a:prstGeom>
          </p:spPr>
        </p:pic>
        <p:grpSp>
          <p:nvGrpSpPr>
            <p:cNvPr id="64" name="Group 63">
              <a:extLst>
                <a:ext uri="{FF2B5EF4-FFF2-40B4-BE49-F238E27FC236}">
                  <a16:creationId xmlns:a16="http://schemas.microsoft.com/office/drawing/2014/main" id="{48FC2D6F-F831-4999-978C-DE67C7BBFF65}"/>
                </a:ext>
              </a:extLst>
            </p:cNvPr>
            <p:cNvGrpSpPr/>
            <p:nvPr/>
          </p:nvGrpSpPr>
          <p:grpSpPr>
            <a:xfrm>
              <a:off x="5788836" y="2531914"/>
              <a:ext cx="789461" cy="933306"/>
              <a:chOff x="5881969" y="2426082"/>
              <a:chExt cx="789461" cy="933306"/>
            </a:xfrm>
          </p:grpSpPr>
          <p:grpSp>
            <p:nvGrpSpPr>
              <p:cNvPr id="3" name="Group 2">
                <a:extLst>
                  <a:ext uri="{FF2B5EF4-FFF2-40B4-BE49-F238E27FC236}">
                    <a16:creationId xmlns:a16="http://schemas.microsoft.com/office/drawing/2014/main" id="{971BFB6B-41F6-476D-BA57-C50FC5185725}"/>
                  </a:ext>
                </a:extLst>
              </p:cNvPr>
              <p:cNvGrpSpPr/>
              <p:nvPr/>
            </p:nvGrpSpPr>
            <p:grpSpPr>
              <a:xfrm>
                <a:off x="5881969" y="2426082"/>
                <a:ext cx="789461" cy="933306"/>
                <a:chOff x="5700065" y="2048542"/>
                <a:chExt cx="789461" cy="933306"/>
              </a:xfrm>
            </p:grpSpPr>
            <p:sp>
              <p:nvSpPr>
                <p:cNvPr id="93" name="Title 1">
                  <a:extLst>
                    <a:ext uri="{FF2B5EF4-FFF2-40B4-BE49-F238E27FC236}">
                      <a16:creationId xmlns:a16="http://schemas.microsoft.com/office/drawing/2014/main" id="{AB7A2790-2F34-43F3-B5EC-4540C54C61ED}"/>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API Management</a:t>
                  </a:r>
                </a:p>
              </p:txBody>
            </p:sp>
            <p:sp>
              <p:nvSpPr>
                <p:cNvPr id="100" name="Rectangle: Rounded Corners 99">
                  <a:extLst>
                    <a:ext uri="{FF2B5EF4-FFF2-40B4-BE49-F238E27FC236}">
                      <a16:creationId xmlns:a16="http://schemas.microsoft.com/office/drawing/2014/main" id="{CBB4B61D-7B97-4E17-9689-C6FE4413A79D}"/>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40" name="Graphic 239">
                <a:extLst>
                  <a:ext uri="{FF2B5EF4-FFF2-40B4-BE49-F238E27FC236}">
                    <a16:creationId xmlns:a16="http://schemas.microsoft.com/office/drawing/2014/main" id="{931671DE-7491-4AAE-B2BA-568101778AAC}"/>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086449" y="2901100"/>
                <a:ext cx="378720" cy="378720"/>
              </a:xfrm>
              <a:prstGeom prst="rect">
                <a:avLst/>
              </a:prstGeom>
            </p:spPr>
          </p:pic>
        </p:grpSp>
        <p:grpSp>
          <p:nvGrpSpPr>
            <p:cNvPr id="66" name="Group 65">
              <a:extLst>
                <a:ext uri="{FF2B5EF4-FFF2-40B4-BE49-F238E27FC236}">
                  <a16:creationId xmlns:a16="http://schemas.microsoft.com/office/drawing/2014/main" id="{635677AB-3497-4140-81E6-BC865E229DCA}"/>
                </a:ext>
              </a:extLst>
            </p:cNvPr>
            <p:cNvGrpSpPr/>
            <p:nvPr/>
          </p:nvGrpSpPr>
          <p:grpSpPr>
            <a:xfrm>
              <a:off x="4780115" y="3588870"/>
              <a:ext cx="789461" cy="779418"/>
              <a:chOff x="4873248" y="3483038"/>
              <a:chExt cx="789461" cy="779418"/>
            </a:xfrm>
          </p:grpSpPr>
          <p:grpSp>
            <p:nvGrpSpPr>
              <p:cNvPr id="223" name="Group 222">
                <a:extLst>
                  <a:ext uri="{FF2B5EF4-FFF2-40B4-BE49-F238E27FC236}">
                    <a16:creationId xmlns:a16="http://schemas.microsoft.com/office/drawing/2014/main" id="{9B425503-04D3-48F4-BE8F-DEBD5158833B}"/>
                  </a:ext>
                </a:extLst>
              </p:cNvPr>
              <p:cNvGrpSpPr/>
              <p:nvPr/>
            </p:nvGrpSpPr>
            <p:grpSpPr>
              <a:xfrm>
                <a:off x="4873248" y="3483038"/>
                <a:ext cx="789461" cy="779418"/>
                <a:chOff x="5700065" y="2202430"/>
                <a:chExt cx="789461" cy="779418"/>
              </a:xfrm>
            </p:grpSpPr>
            <p:sp>
              <p:nvSpPr>
                <p:cNvPr id="224" name="Title 1">
                  <a:extLst>
                    <a:ext uri="{FF2B5EF4-FFF2-40B4-BE49-F238E27FC236}">
                      <a16:creationId xmlns:a16="http://schemas.microsoft.com/office/drawing/2014/main" id="{04B4ED81-2C65-494D-B740-0B573079B4A1}"/>
                    </a:ext>
                  </a:extLst>
                </p:cNvPr>
                <p:cNvSpPr txBox="1">
                  <a:spLocks/>
                </p:cNvSpPr>
                <p:nvPr/>
              </p:nvSpPr>
              <p:spPr>
                <a:xfrm>
                  <a:off x="5700065" y="2202430"/>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End user</a:t>
                  </a:r>
                </a:p>
              </p:txBody>
            </p:sp>
            <p:sp>
              <p:nvSpPr>
                <p:cNvPr id="225" name="Rectangle: Rounded Corners 224">
                  <a:extLst>
                    <a:ext uri="{FF2B5EF4-FFF2-40B4-BE49-F238E27FC236}">
                      <a16:creationId xmlns:a16="http://schemas.microsoft.com/office/drawing/2014/main" id="{4B20AE89-E0A1-4B56-8818-FF92F69A946C}"/>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241" name="people_4" title="Icon of a person">
                <a:extLst>
                  <a:ext uri="{FF2B5EF4-FFF2-40B4-BE49-F238E27FC236}">
                    <a16:creationId xmlns:a16="http://schemas.microsoft.com/office/drawing/2014/main" id="{85F74B84-9DD0-4B0C-80F3-D4BC13B6CE31}"/>
                  </a:ext>
                </a:extLst>
              </p:cNvPr>
              <p:cNvSpPr>
                <a:spLocks noChangeAspect="1" noEditPoints="1"/>
              </p:cNvSpPr>
              <p:nvPr/>
            </p:nvSpPr>
            <p:spPr bwMode="auto">
              <a:xfrm>
                <a:off x="5117704" y="3826520"/>
                <a:ext cx="298768" cy="33401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9C7E8F5-4145-4A2E-98FC-35C136902668}"/>
                </a:ext>
              </a:extLst>
            </p:cNvPr>
            <p:cNvGrpSpPr/>
            <p:nvPr/>
          </p:nvGrpSpPr>
          <p:grpSpPr>
            <a:xfrm>
              <a:off x="10281541" y="4861617"/>
              <a:ext cx="789461" cy="933306"/>
              <a:chOff x="10374674" y="4755785"/>
              <a:chExt cx="789461" cy="933306"/>
            </a:xfrm>
          </p:grpSpPr>
          <p:grpSp>
            <p:nvGrpSpPr>
              <p:cNvPr id="214" name="Group 213">
                <a:extLst>
                  <a:ext uri="{FF2B5EF4-FFF2-40B4-BE49-F238E27FC236}">
                    <a16:creationId xmlns:a16="http://schemas.microsoft.com/office/drawing/2014/main" id="{368DD4E8-129C-489C-9012-A5FC235269FE}"/>
                  </a:ext>
                </a:extLst>
              </p:cNvPr>
              <p:cNvGrpSpPr/>
              <p:nvPr/>
            </p:nvGrpSpPr>
            <p:grpSpPr>
              <a:xfrm>
                <a:off x="10374674" y="4755785"/>
                <a:ext cx="789461" cy="933306"/>
                <a:chOff x="5700065" y="2048542"/>
                <a:chExt cx="789461" cy="933306"/>
              </a:xfrm>
            </p:grpSpPr>
            <p:sp>
              <p:nvSpPr>
                <p:cNvPr id="215" name="Title 1">
                  <a:extLst>
                    <a:ext uri="{FF2B5EF4-FFF2-40B4-BE49-F238E27FC236}">
                      <a16:creationId xmlns:a16="http://schemas.microsoft.com/office/drawing/2014/main" id="{CB696498-C0E1-46F9-8537-507401A0B3DC}"/>
                    </a:ext>
                  </a:extLst>
                </p:cNvPr>
                <p:cNvSpPr txBox="1">
                  <a:spLocks/>
                </p:cNvSpPr>
                <p:nvPr/>
              </p:nvSpPr>
              <p:spPr>
                <a:xfrm>
                  <a:off x="5700065" y="204854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Data scientists</a:t>
                  </a:r>
                </a:p>
              </p:txBody>
            </p:sp>
            <p:sp>
              <p:nvSpPr>
                <p:cNvPr id="216" name="Rectangle: Rounded Corners 215">
                  <a:extLst>
                    <a:ext uri="{FF2B5EF4-FFF2-40B4-BE49-F238E27FC236}">
                      <a16:creationId xmlns:a16="http://schemas.microsoft.com/office/drawing/2014/main" id="{9B099F04-E32A-4D4E-972D-6BE1F0F97814}"/>
                    </a:ext>
                  </a:extLst>
                </p:cNvPr>
                <p:cNvSpPr/>
                <p:nvPr/>
              </p:nvSpPr>
              <p:spPr bwMode="auto">
                <a:xfrm>
                  <a:off x="5824978" y="2443992"/>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242" name="people_4" title="Icon of a person">
                <a:extLst>
                  <a:ext uri="{FF2B5EF4-FFF2-40B4-BE49-F238E27FC236}">
                    <a16:creationId xmlns:a16="http://schemas.microsoft.com/office/drawing/2014/main" id="{A487B299-19E0-4A74-A771-B9C2EAD192D1}"/>
                  </a:ext>
                </a:extLst>
              </p:cNvPr>
              <p:cNvSpPr>
                <a:spLocks noChangeAspect="1" noEditPoints="1"/>
              </p:cNvSpPr>
              <p:nvPr/>
            </p:nvSpPr>
            <p:spPr bwMode="auto">
              <a:xfrm>
                <a:off x="10619130" y="5253155"/>
                <a:ext cx="298768" cy="33401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F671EB2-1FEE-4ACF-ACC4-DF98716E2A81}"/>
                </a:ext>
              </a:extLst>
            </p:cNvPr>
            <p:cNvGrpSpPr/>
            <p:nvPr/>
          </p:nvGrpSpPr>
          <p:grpSpPr>
            <a:xfrm>
              <a:off x="5787854" y="1628845"/>
              <a:ext cx="789461" cy="779418"/>
              <a:chOff x="5880987" y="1523013"/>
              <a:chExt cx="789461" cy="779418"/>
            </a:xfrm>
          </p:grpSpPr>
          <p:grpSp>
            <p:nvGrpSpPr>
              <p:cNvPr id="155" name="Group 154">
                <a:extLst>
                  <a:ext uri="{FF2B5EF4-FFF2-40B4-BE49-F238E27FC236}">
                    <a16:creationId xmlns:a16="http://schemas.microsoft.com/office/drawing/2014/main" id="{3E36D312-3941-4DAE-A1E8-7BA4AD4D839D}"/>
                  </a:ext>
                </a:extLst>
              </p:cNvPr>
              <p:cNvGrpSpPr/>
              <p:nvPr/>
            </p:nvGrpSpPr>
            <p:grpSpPr>
              <a:xfrm>
                <a:off x="5880987" y="1523013"/>
                <a:ext cx="789461" cy="779418"/>
                <a:chOff x="5700065" y="2202430"/>
                <a:chExt cx="789461" cy="779418"/>
              </a:xfrm>
            </p:grpSpPr>
            <p:sp>
              <p:nvSpPr>
                <p:cNvPr id="156" name="Title 1">
                  <a:extLst>
                    <a:ext uri="{FF2B5EF4-FFF2-40B4-BE49-F238E27FC236}">
                      <a16:creationId xmlns:a16="http://schemas.microsoft.com/office/drawing/2014/main" id="{871106D1-D1A4-4EFF-B496-6C7A8139A385}"/>
                    </a:ext>
                  </a:extLst>
                </p:cNvPr>
                <p:cNvSpPr txBox="1">
                  <a:spLocks/>
                </p:cNvSpPr>
                <p:nvPr/>
              </p:nvSpPr>
              <p:spPr>
                <a:xfrm>
                  <a:off x="5700065" y="2202430"/>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GitHub</a:t>
                  </a:r>
                </a:p>
              </p:txBody>
            </p:sp>
            <p:sp>
              <p:nvSpPr>
                <p:cNvPr id="158" name="Rectangle: Rounded Corners 157">
                  <a:extLst>
                    <a:ext uri="{FF2B5EF4-FFF2-40B4-BE49-F238E27FC236}">
                      <a16:creationId xmlns:a16="http://schemas.microsoft.com/office/drawing/2014/main" id="{B659E11B-BDAC-4C4B-801D-F7DC00AE134B}"/>
                    </a:ext>
                  </a:extLst>
                </p:cNvPr>
                <p:cNvSpPr/>
                <p:nvPr/>
              </p:nvSpPr>
              <p:spPr bwMode="auto">
                <a:xfrm>
                  <a:off x="5824978" y="244399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243" name="Picture 4" descr="Image result for github logo white">
                <a:extLst>
                  <a:ext uri="{FF2B5EF4-FFF2-40B4-BE49-F238E27FC236}">
                    <a16:creationId xmlns:a16="http://schemas.microsoft.com/office/drawing/2014/main" id="{D2AB7ED3-A6C6-493E-B1B8-A1CDEDA8048F}"/>
                  </a:ext>
                </a:extLst>
              </p:cNvPr>
              <p:cNvPicPr>
                <a:picLocks noChangeAspect="1" noChangeArrowheads="1"/>
              </p:cNvPicPr>
              <p:nvPr/>
            </p:nvPicPr>
            <p:blipFill>
              <a:blip r:embed="rId27" cstate="hqprint">
                <a:extLst>
                  <a:ext uri="{28A0092B-C50C-407E-A947-70E740481C1C}">
                    <a14:useLocalDpi xmlns:a14="http://schemas.microsoft.com/office/drawing/2010/main"/>
                  </a:ext>
                </a:extLst>
              </a:blip>
              <a:srcRect/>
              <a:stretch>
                <a:fillRect/>
              </a:stretch>
            </p:blipFill>
            <p:spPr bwMode="auto">
              <a:xfrm>
                <a:off x="6082344" y="1841020"/>
                <a:ext cx="384966" cy="384966"/>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Image result for splunk logo png">
              <a:extLst>
                <a:ext uri="{FF2B5EF4-FFF2-40B4-BE49-F238E27FC236}">
                  <a16:creationId xmlns:a16="http://schemas.microsoft.com/office/drawing/2014/main" id="{810F6165-8EFA-4484-A275-411FE4EEC22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489573" y="5727479"/>
              <a:ext cx="641350" cy="249350"/>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68">
              <a:extLst>
                <a:ext uri="{FF2B5EF4-FFF2-40B4-BE49-F238E27FC236}">
                  <a16:creationId xmlns:a16="http://schemas.microsoft.com/office/drawing/2014/main" id="{FD5AF49D-BF59-43CC-BD7A-FF98B9A8DE58}"/>
                </a:ext>
              </a:extLst>
            </p:cNvPr>
            <p:cNvGrpSpPr/>
            <p:nvPr/>
          </p:nvGrpSpPr>
          <p:grpSpPr>
            <a:xfrm>
              <a:off x="5916814" y="4172198"/>
              <a:ext cx="678720" cy="229044"/>
              <a:chOff x="5870247" y="4214531"/>
              <a:chExt cx="678720" cy="229044"/>
            </a:xfrm>
          </p:grpSpPr>
          <p:sp>
            <p:nvSpPr>
              <p:cNvPr id="245" name="TextBox 244">
                <a:extLst>
                  <a:ext uri="{FF2B5EF4-FFF2-40B4-BE49-F238E27FC236}">
                    <a16:creationId xmlns:a16="http://schemas.microsoft.com/office/drawing/2014/main" id="{A78CF74B-6CDB-4F88-88E4-6E0FFE565284}"/>
                  </a:ext>
                </a:extLst>
              </p:cNvPr>
              <p:cNvSpPr txBox="1"/>
              <p:nvPr/>
            </p:nvSpPr>
            <p:spPr>
              <a:xfrm>
                <a:off x="6122510" y="4214531"/>
                <a:ext cx="426457" cy="184666"/>
              </a:xfrm>
              <a:prstGeom prst="rect">
                <a:avLst/>
              </a:prstGeom>
              <a:noFill/>
            </p:spPr>
            <p:txBody>
              <a:bodyPr wrap="square" lIns="0" tIns="45720" rIns="0" bIns="0" rtlCol="0" anchor="ctr">
                <a:spAutoFit/>
              </a:bodyPr>
              <a:lstStyle/>
              <a:p>
                <a:pPr marL="0" marR="0" lvl="0" indent="0"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Segoe UI Semibold" panose="020B0702040204020203" pitchFamily="34" charset="0"/>
                    <a:cs typeface="Segoe UI Semibold" panose="020B0702040204020203" pitchFamily="34" charset="0"/>
                  </a:rPr>
                  <a:t>mVISE</a:t>
                </a:r>
                <a:endParaRPr kumimoji="0" lang="en-US" sz="800" b="0" i="1" u="none" strike="noStrike" kern="1200" cap="none" spc="0" normalizeH="0" baseline="0" noProof="0">
                  <a:ln>
                    <a:noFill/>
                  </a:ln>
                  <a:solidFill>
                    <a:srgbClr val="FFFFFF"/>
                  </a:solidFill>
                  <a:effectLst/>
                  <a:uLnTx/>
                  <a:uFillTx/>
                  <a:latin typeface="Segoe UI Semibold" panose="020B0702040204020203" pitchFamily="34" charset="0"/>
                  <a:cs typeface="Segoe UI Semibold" panose="020B0702040204020203" pitchFamily="34" charset="0"/>
                </a:endParaRPr>
              </a:p>
            </p:txBody>
          </p:sp>
          <p:pic>
            <p:nvPicPr>
              <p:cNvPr id="246" name="Picture 245" descr="Image result for mVISE logo">
                <a:extLst>
                  <a:ext uri="{FF2B5EF4-FFF2-40B4-BE49-F238E27FC236}">
                    <a16:creationId xmlns:a16="http://schemas.microsoft.com/office/drawing/2014/main" id="{E93218B9-B58F-46EF-80AA-6F8D5F42616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5870247" y="4246354"/>
                <a:ext cx="187654" cy="197221"/>
              </a:xfrm>
              <a:custGeom>
                <a:avLst/>
                <a:gdLst>
                  <a:gd name="connsiteX0" fmla="*/ 0 w 1793631"/>
                  <a:gd name="connsiteY0" fmla="*/ 0 h 1885071"/>
                  <a:gd name="connsiteX1" fmla="*/ 1793631 w 1793631"/>
                  <a:gd name="connsiteY1" fmla="*/ 520505 h 1885071"/>
                  <a:gd name="connsiteX2" fmla="*/ 457200 w 1793631"/>
                  <a:gd name="connsiteY2" fmla="*/ 1885071 h 1885071"/>
                </a:gdLst>
                <a:ahLst/>
                <a:cxnLst>
                  <a:cxn ang="0">
                    <a:pos x="connsiteX0" y="connsiteY0"/>
                  </a:cxn>
                  <a:cxn ang="0">
                    <a:pos x="connsiteX1" y="connsiteY1"/>
                  </a:cxn>
                  <a:cxn ang="0">
                    <a:pos x="connsiteX2" y="connsiteY2"/>
                  </a:cxn>
                </a:cxnLst>
                <a:rect l="l" t="t" r="r" b="b"/>
                <a:pathLst>
                  <a:path w="1793631" h="1885071">
                    <a:moveTo>
                      <a:pt x="0" y="0"/>
                    </a:moveTo>
                    <a:lnTo>
                      <a:pt x="1793631" y="520505"/>
                    </a:lnTo>
                    <a:lnTo>
                      <a:pt x="457200" y="1885071"/>
                    </a:lnTo>
                    <a:close/>
                  </a:path>
                </a:pathLst>
              </a:cu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4008097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Real-time personalized recommendations</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9A5ED7B6-9A68-4F2B-A1FB-21BCD25AC844}"/>
              </a:ext>
            </a:extLst>
          </p:cNvPr>
          <p:cNvSpPr/>
          <p:nvPr/>
        </p:nvSpPr>
        <p:spPr>
          <a:xfrm>
            <a:off x="455995" y="1585867"/>
            <a:ext cx="3449799" cy="2769989"/>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Help customers discover items they’ll love with real-time personalization and product recommendations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 volumes of product data can be analyzed in milliseconds</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Low-latency ensures high app performance worldwide</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Tunable data consistency models for rapid insight</a:t>
            </a:r>
          </a:p>
        </p:txBody>
      </p:sp>
      <p:pic>
        <p:nvPicPr>
          <p:cNvPr id="153" name="Picture 152">
            <a:extLst>
              <a:ext uri="{FF2B5EF4-FFF2-40B4-BE49-F238E27FC236}">
                <a16:creationId xmlns:a16="http://schemas.microsoft.com/office/drawing/2014/main" id="{534B6B53-938D-4C11-BD47-4A11D97F81E4}"/>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436181" y="6377766"/>
            <a:ext cx="978963" cy="320389"/>
          </a:xfrm>
          <a:prstGeom prst="rect">
            <a:avLst/>
          </a:prstGeom>
          <a:noFill/>
          <a:extLst>
            <a:ext uri="{909E8E84-426E-40DD-AFC4-6F175D3DCCD1}">
              <a14:hiddenFill xmlns:a14="http://schemas.microsoft.com/office/drawing/2010/main">
                <a:solidFill>
                  <a:srgbClr val="FFFFFF"/>
                </a:solidFill>
              </a14:hiddenFill>
            </a:ext>
          </a:extLst>
        </p:spPr>
      </p:pic>
      <p:pic>
        <p:nvPicPr>
          <p:cNvPr id="154" name="Picture 6">
            <a:extLst>
              <a:ext uri="{FF2B5EF4-FFF2-40B4-BE49-F238E27FC236}">
                <a16:creationId xmlns:a16="http://schemas.microsoft.com/office/drawing/2014/main" id="{9DF0AFE9-BC97-4F78-A942-6F2C262B079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1604553" y="6299191"/>
            <a:ext cx="480252" cy="477538"/>
          </a:xfrm>
          <a:prstGeom prst="rect">
            <a:avLst/>
          </a:prstGeom>
          <a:noFill/>
          <a:extLst>
            <a:ext uri="{909E8E84-426E-40DD-AFC4-6F175D3DCCD1}">
              <a14:hiddenFill xmlns:a14="http://schemas.microsoft.com/office/drawing/2010/main">
                <a:solidFill>
                  <a:srgbClr val="FFFFFF"/>
                </a:solidFill>
              </a14:hiddenFill>
            </a:ext>
          </a:extLst>
        </p:spPr>
      </p:pic>
      <p:pic>
        <p:nvPicPr>
          <p:cNvPr id="156" name="Picture 155" descr="A close up of a logo&#10;&#10;Description automatically generated">
            <a:extLst>
              <a:ext uri="{FF2B5EF4-FFF2-40B4-BE49-F238E27FC236}">
                <a16:creationId xmlns:a16="http://schemas.microsoft.com/office/drawing/2014/main" id="{C8762E61-068E-4554-BFCE-7BB60A2EAA6E}"/>
              </a:ext>
            </a:extLst>
          </p:cNvPr>
          <p:cNvPicPr>
            <a:picLocks noChangeAspect="1"/>
          </p:cNvPicPr>
          <p:nvPr/>
        </p:nvPicPr>
        <p:blipFill>
          <a:blip r:embed="rId5"/>
          <a:stretch>
            <a:fillRect/>
          </a:stretch>
        </p:blipFill>
        <p:spPr>
          <a:xfrm>
            <a:off x="2300338" y="6314801"/>
            <a:ext cx="908771" cy="446319"/>
          </a:xfrm>
          <a:prstGeom prst="rect">
            <a:avLst/>
          </a:prstGeom>
        </p:spPr>
      </p:pic>
      <p:grpSp>
        <p:nvGrpSpPr>
          <p:cNvPr id="4" name="Group 3">
            <a:extLst>
              <a:ext uri="{FF2B5EF4-FFF2-40B4-BE49-F238E27FC236}">
                <a16:creationId xmlns:a16="http://schemas.microsoft.com/office/drawing/2014/main" id="{2736CACA-432C-4579-8BD9-3EA7C8FC8168}"/>
              </a:ext>
            </a:extLst>
          </p:cNvPr>
          <p:cNvGrpSpPr/>
          <p:nvPr/>
        </p:nvGrpSpPr>
        <p:grpSpPr>
          <a:xfrm>
            <a:off x="5895198" y="259352"/>
            <a:ext cx="4501661" cy="5678896"/>
            <a:chOff x="5895198" y="259352"/>
            <a:chExt cx="4501661" cy="5678896"/>
          </a:xfrm>
        </p:grpSpPr>
        <p:sp>
          <p:nvSpPr>
            <p:cNvPr id="127" name="Rectangle: Rounded Corners 126">
              <a:extLst>
                <a:ext uri="{FF2B5EF4-FFF2-40B4-BE49-F238E27FC236}">
                  <a16:creationId xmlns:a16="http://schemas.microsoft.com/office/drawing/2014/main" id="{68769F5B-D22C-4A00-8DE3-4DEDD59E0972}"/>
                </a:ext>
              </a:extLst>
            </p:cNvPr>
            <p:cNvSpPr/>
            <p:nvPr/>
          </p:nvSpPr>
          <p:spPr bwMode="auto">
            <a:xfrm>
              <a:off x="9397575" y="4661374"/>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TextBox 128">
              <a:extLst>
                <a:ext uri="{FF2B5EF4-FFF2-40B4-BE49-F238E27FC236}">
                  <a16:creationId xmlns:a16="http://schemas.microsoft.com/office/drawing/2014/main" id="{40727EDB-8104-4C2B-96EF-30FF3A75A521}"/>
                </a:ext>
              </a:extLst>
            </p:cNvPr>
            <p:cNvSpPr txBox="1"/>
            <p:nvPr/>
          </p:nvSpPr>
          <p:spPr>
            <a:xfrm>
              <a:off x="8950153" y="4119716"/>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Data Lake </a:t>
              </a:r>
              <a:br>
                <a:rPr lang="en-US" sz="1200">
                  <a:solidFill>
                    <a:srgbClr val="FFFFFF"/>
                  </a:solidFill>
                </a:rPr>
              </a:br>
              <a:r>
                <a:rPr lang="en-US" sz="1000" i="1">
                  <a:solidFill>
                    <a:srgbClr val="FFFFFF"/>
                  </a:solidFill>
                </a:rPr>
                <a:t>offline raw </a:t>
              </a:r>
              <a:br>
                <a:rPr lang="en-US" sz="1000" i="1">
                  <a:solidFill>
                    <a:srgbClr val="FFFFFF"/>
                  </a:solidFill>
                </a:rPr>
              </a:br>
              <a:r>
                <a:rPr lang="en-US" sz="1000" i="1">
                  <a:solidFill>
                    <a:srgbClr val="FFFFFF"/>
                  </a:solidFill>
                </a:rPr>
                <a:t>data storage</a:t>
              </a:r>
            </a:p>
          </p:txBody>
        </p:sp>
        <p:grpSp>
          <p:nvGrpSpPr>
            <p:cNvPr id="78" name="Group 77">
              <a:extLst>
                <a:ext uri="{FF2B5EF4-FFF2-40B4-BE49-F238E27FC236}">
                  <a16:creationId xmlns:a16="http://schemas.microsoft.com/office/drawing/2014/main" id="{F7CB34D7-B0C8-46C5-A3E1-E9F3D0899B2D}"/>
                </a:ext>
              </a:extLst>
            </p:cNvPr>
            <p:cNvGrpSpPr/>
            <p:nvPr/>
          </p:nvGrpSpPr>
          <p:grpSpPr>
            <a:xfrm>
              <a:off x="7422675" y="3953517"/>
              <a:ext cx="1443485" cy="1256497"/>
              <a:chOff x="8913198" y="5168937"/>
              <a:chExt cx="1443485" cy="1256497"/>
            </a:xfrm>
          </p:grpSpPr>
          <p:sp>
            <p:nvSpPr>
              <p:cNvPr id="109" name="TextBox 108">
                <a:extLst>
                  <a:ext uri="{FF2B5EF4-FFF2-40B4-BE49-F238E27FC236}">
                    <a16:creationId xmlns:a16="http://schemas.microsoft.com/office/drawing/2014/main" id="{1B8B7104-72C1-4D66-B09D-82D3982559A7}"/>
                  </a:ext>
                </a:extLst>
              </p:cNvPr>
              <p:cNvSpPr txBox="1"/>
              <p:nvPr/>
            </p:nvSpPr>
            <p:spPr>
              <a:xfrm>
                <a:off x="8913198" y="5168937"/>
                <a:ext cx="1443485" cy="655564"/>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Apache Spark on Azure HDInsight</a:t>
                </a:r>
                <a:br>
                  <a:rPr lang="en-US" sz="1200">
                    <a:solidFill>
                      <a:srgbClr val="FFFFFF"/>
                    </a:solidFill>
                  </a:rPr>
                </a:br>
                <a:r>
                  <a:rPr lang="en-US" sz="1000" i="1">
                    <a:solidFill>
                      <a:srgbClr val="FFFFFF"/>
                    </a:solidFill>
                  </a:rPr>
                  <a:t>product and </a:t>
                </a:r>
                <a:br>
                  <a:rPr lang="en-US" sz="1000" i="1">
                    <a:solidFill>
                      <a:srgbClr val="FFFFFF"/>
                    </a:solidFill>
                  </a:rPr>
                </a:br>
                <a:r>
                  <a:rPr lang="en-US" sz="1000" i="1">
                    <a:solidFill>
                      <a:srgbClr val="FFFFFF"/>
                    </a:solidFill>
                  </a:rPr>
                  <a:t>customer analytics</a:t>
                </a:r>
              </a:p>
            </p:txBody>
          </p:sp>
          <p:grpSp>
            <p:nvGrpSpPr>
              <p:cNvPr id="111" name="Group 110">
                <a:extLst>
                  <a:ext uri="{FF2B5EF4-FFF2-40B4-BE49-F238E27FC236}">
                    <a16:creationId xmlns:a16="http://schemas.microsoft.com/office/drawing/2014/main" id="{1F72EA54-B417-4CE6-A839-45DBA70E6AC7}"/>
                  </a:ext>
                </a:extLst>
              </p:cNvPr>
              <p:cNvGrpSpPr/>
              <p:nvPr/>
            </p:nvGrpSpPr>
            <p:grpSpPr>
              <a:xfrm>
                <a:off x="8989162" y="5876794"/>
                <a:ext cx="1291557" cy="548640"/>
                <a:chOff x="9063870" y="5604080"/>
                <a:chExt cx="1291557" cy="548640"/>
              </a:xfrm>
            </p:grpSpPr>
            <p:grpSp>
              <p:nvGrpSpPr>
                <p:cNvPr id="114" name="Group 113">
                  <a:extLst>
                    <a:ext uri="{FF2B5EF4-FFF2-40B4-BE49-F238E27FC236}">
                      <a16:creationId xmlns:a16="http://schemas.microsoft.com/office/drawing/2014/main" id="{AB259FA8-6126-4D24-B043-59C5E972CCF4}"/>
                    </a:ext>
                  </a:extLst>
                </p:cNvPr>
                <p:cNvGrpSpPr/>
                <p:nvPr/>
              </p:nvGrpSpPr>
              <p:grpSpPr>
                <a:xfrm>
                  <a:off x="9063870" y="5604080"/>
                  <a:ext cx="548640" cy="548640"/>
                  <a:chOff x="10816045" y="5553948"/>
                  <a:chExt cx="548640" cy="548640"/>
                </a:xfrm>
              </p:grpSpPr>
              <p:sp>
                <p:nvSpPr>
                  <p:cNvPr id="120" name="Rectangle: Rounded Corners 119">
                    <a:extLst>
                      <a:ext uri="{FF2B5EF4-FFF2-40B4-BE49-F238E27FC236}">
                        <a16:creationId xmlns:a16="http://schemas.microsoft.com/office/drawing/2014/main" id="{B1E2C4DB-7D03-4D3A-B699-9385B207588C}"/>
                      </a:ext>
                    </a:extLst>
                  </p:cNvPr>
                  <p:cNvSpPr/>
                  <p:nvPr/>
                </p:nvSpPr>
                <p:spPr bwMode="auto">
                  <a:xfrm>
                    <a:off x="10816045" y="5553948"/>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3" name="Picture 6" descr="Image result for azure hdinsight logo png">
                    <a:extLst>
                      <a:ext uri="{FF2B5EF4-FFF2-40B4-BE49-F238E27FC236}">
                        <a16:creationId xmlns:a16="http://schemas.microsoft.com/office/drawing/2014/main" id="{E0E6A468-82F7-40AC-8050-C39647169F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84625" y="5663676"/>
                    <a:ext cx="411480" cy="3291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5" name="Group 114">
                  <a:extLst>
                    <a:ext uri="{FF2B5EF4-FFF2-40B4-BE49-F238E27FC236}">
                      <a16:creationId xmlns:a16="http://schemas.microsoft.com/office/drawing/2014/main" id="{9229D4EB-F292-4226-8BEE-565D8FEBAD63}"/>
                    </a:ext>
                  </a:extLst>
                </p:cNvPr>
                <p:cNvGrpSpPr/>
                <p:nvPr/>
              </p:nvGrpSpPr>
              <p:grpSpPr>
                <a:xfrm>
                  <a:off x="9654091" y="5604080"/>
                  <a:ext cx="701336" cy="548640"/>
                  <a:chOff x="11082292" y="5906373"/>
                  <a:chExt cx="701336" cy="548640"/>
                </a:xfrm>
              </p:grpSpPr>
              <p:sp>
                <p:nvSpPr>
                  <p:cNvPr id="116" name="Rectangle: Rounded Corners 115">
                    <a:extLst>
                      <a:ext uri="{FF2B5EF4-FFF2-40B4-BE49-F238E27FC236}">
                        <a16:creationId xmlns:a16="http://schemas.microsoft.com/office/drawing/2014/main" id="{DD42FDDF-41A3-4E34-B35E-1A8D098AD69D}"/>
                      </a:ext>
                    </a:extLst>
                  </p:cNvPr>
                  <p:cNvSpPr/>
                  <p:nvPr/>
                </p:nvSpPr>
                <p:spPr bwMode="auto">
                  <a:xfrm>
                    <a:off x="11158945" y="5906373"/>
                    <a:ext cx="548640" cy="54864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8" name="Picture 4" descr="Image result for apache spark logo png">
                    <a:extLst>
                      <a:ext uri="{FF2B5EF4-FFF2-40B4-BE49-F238E27FC236}">
                        <a16:creationId xmlns:a16="http://schemas.microsoft.com/office/drawing/2014/main" id="{39F48668-FD19-4F53-BAA7-2585008CE4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82292" y="5937946"/>
                    <a:ext cx="701336" cy="495867"/>
                  </a:xfrm>
                  <a:prstGeom prst="rect">
                    <a:avLst/>
                  </a:prstGeom>
                  <a:noFill/>
                  <a:extLst>
                    <a:ext uri="{909E8E84-426E-40DD-AFC4-6F175D3DCCD1}">
                      <a14:hiddenFill xmlns:a14="http://schemas.microsoft.com/office/drawing/2010/main">
                        <a:solidFill>
                          <a:srgbClr val="FFFFFF"/>
                        </a:solidFill>
                      </a14:hiddenFill>
                    </a:ext>
                  </a:extLst>
                </p:spPr>
              </p:pic>
            </p:grpSp>
          </p:grpSp>
        </p:grpSp>
        <p:sp>
          <p:nvSpPr>
            <p:cNvPr id="79" name="Rectangle: Rounded Corners 78">
              <a:extLst>
                <a:ext uri="{FF2B5EF4-FFF2-40B4-BE49-F238E27FC236}">
                  <a16:creationId xmlns:a16="http://schemas.microsoft.com/office/drawing/2014/main" id="{6ED84A7E-8776-417D-B8EF-66233BDDCEF4}"/>
                </a:ext>
              </a:extLst>
            </p:cNvPr>
            <p:cNvSpPr/>
            <p:nvPr/>
          </p:nvSpPr>
          <p:spPr bwMode="auto">
            <a:xfrm>
              <a:off x="6048543" y="3869806"/>
              <a:ext cx="4139496" cy="1662282"/>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2C29B162-E80C-40A5-A5F4-547CED682343}"/>
                </a:ext>
              </a:extLst>
            </p:cNvPr>
            <p:cNvSpPr txBox="1"/>
            <p:nvPr/>
          </p:nvSpPr>
          <p:spPr>
            <a:xfrm>
              <a:off x="6896546" y="5587383"/>
              <a:ext cx="2443491" cy="3508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Offline recommendations service</a:t>
              </a:r>
              <a:br>
                <a:rPr lang="en-US" sz="1200">
                  <a:solidFill>
                    <a:srgbClr val="FFFFFF"/>
                  </a:solidFill>
                </a:rPr>
              </a:br>
              <a:r>
                <a:rPr lang="en-US" sz="1000">
                  <a:solidFill>
                    <a:srgbClr val="50E6FF"/>
                  </a:solidFill>
                  <a:latin typeface="+mj-lt"/>
                </a:rPr>
                <a:t>COLD PATH</a:t>
              </a:r>
              <a:endParaRPr lang="en-US" sz="1000" i="1">
                <a:solidFill>
                  <a:srgbClr val="50E6FF"/>
                </a:solidFill>
                <a:latin typeface="+mj-lt"/>
              </a:endParaRPr>
            </a:p>
          </p:txBody>
        </p:sp>
        <p:cxnSp>
          <p:nvCxnSpPr>
            <p:cNvPr id="83" name="Straight Arrow Connector 82">
              <a:extLst>
                <a:ext uri="{FF2B5EF4-FFF2-40B4-BE49-F238E27FC236}">
                  <a16:creationId xmlns:a16="http://schemas.microsoft.com/office/drawing/2014/main" id="{A38A2AC9-3187-42A2-8303-75C9FDB12AD2}"/>
                </a:ext>
              </a:extLst>
            </p:cNvPr>
            <p:cNvCxnSpPr>
              <a:stCxn id="88" idx="2"/>
              <a:endCxn id="107" idx="0"/>
            </p:cNvCxnSpPr>
            <p:nvPr/>
          </p:nvCxnSpPr>
          <p:spPr>
            <a:xfrm flipH="1">
              <a:off x="6616941" y="3478073"/>
              <a:ext cx="1911" cy="641643"/>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C5ABA15-7D6F-4543-BC28-376CE54E07B6}"/>
                </a:ext>
              </a:extLst>
            </p:cNvPr>
            <p:cNvCxnSpPr>
              <a:cxnSpLocks/>
              <a:stCxn id="91" idx="2"/>
              <a:endCxn id="129" idx="0"/>
            </p:cNvCxnSpPr>
            <p:nvPr/>
          </p:nvCxnSpPr>
          <p:spPr>
            <a:xfrm flipH="1">
              <a:off x="9671896" y="3478073"/>
              <a:ext cx="3220" cy="641643"/>
            </a:xfrm>
            <a:prstGeom prst="straightConnector1">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4EA3D865-4557-46FD-A46C-505FC0D258AE}"/>
                </a:ext>
              </a:extLst>
            </p:cNvPr>
            <p:cNvCxnSpPr>
              <a:cxnSpLocks/>
              <a:stCxn id="127" idx="1"/>
            </p:cNvCxnSpPr>
            <p:nvPr/>
          </p:nvCxnSpPr>
          <p:spPr>
            <a:xfrm flipH="1" flipV="1">
              <a:off x="8715433" y="4932168"/>
              <a:ext cx="682142" cy="3526"/>
            </a:xfrm>
            <a:prstGeom prst="straightConnector1">
              <a:avLst/>
            </a:prstGeom>
            <a:ln w="12700">
              <a:solidFill>
                <a:schemeClr val="bg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86" name="Connector: Elbow 85">
              <a:extLst>
                <a:ext uri="{FF2B5EF4-FFF2-40B4-BE49-F238E27FC236}">
                  <a16:creationId xmlns:a16="http://schemas.microsoft.com/office/drawing/2014/main" id="{3860D159-54D7-486D-B26D-CABE2D9A2D1F}"/>
                </a:ext>
              </a:extLst>
            </p:cNvPr>
            <p:cNvCxnSpPr>
              <a:cxnSpLocks/>
              <a:stCxn id="106" idx="2"/>
              <a:endCxn id="127" idx="2"/>
            </p:cNvCxnSpPr>
            <p:nvPr/>
          </p:nvCxnSpPr>
          <p:spPr>
            <a:xfrm rot="16200000" flipH="1">
              <a:off x="8144417" y="3682536"/>
              <a:ext cx="12700" cy="3054955"/>
            </a:xfrm>
            <a:prstGeom prst="bentConnector3">
              <a:avLst>
                <a:gd name="adj1" fmla="val 1800000"/>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1737C18-9916-4F34-800B-8ADFF4593258}"/>
                </a:ext>
              </a:extLst>
            </p:cNvPr>
            <p:cNvGrpSpPr/>
            <p:nvPr/>
          </p:nvGrpSpPr>
          <p:grpSpPr>
            <a:xfrm>
              <a:off x="5895198" y="4119716"/>
              <a:ext cx="1443485" cy="1090298"/>
              <a:chOff x="7109964" y="4878940"/>
              <a:chExt cx="1443485" cy="1090298"/>
            </a:xfrm>
          </p:grpSpPr>
          <p:sp>
            <p:nvSpPr>
              <p:cNvPr id="106" name="Rectangle: Rounded Corners 105">
                <a:extLst>
                  <a:ext uri="{FF2B5EF4-FFF2-40B4-BE49-F238E27FC236}">
                    <a16:creationId xmlns:a16="http://schemas.microsoft.com/office/drawing/2014/main" id="{4052009E-F7DC-4123-A435-380D6B2C76B9}"/>
                  </a:ext>
                </a:extLst>
              </p:cNvPr>
              <p:cNvSpPr/>
              <p:nvPr/>
            </p:nvSpPr>
            <p:spPr bwMode="auto">
              <a:xfrm>
                <a:off x="7557386" y="5420598"/>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4990932C-FCD5-4D4F-8C3C-D37010C19CC2}"/>
                  </a:ext>
                </a:extLst>
              </p:cNvPr>
              <p:cNvSpPr txBox="1"/>
              <p:nvPr/>
            </p:nvSpPr>
            <p:spPr>
              <a:xfrm>
                <a:off x="7109964" y="4878940"/>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Event Hub</a:t>
                </a:r>
                <a:br>
                  <a:rPr lang="en-US" sz="1200">
                    <a:solidFill>
                      <a:srgbClr val="FFFFFF"/>
                    </a:solidFill>
                    <a:latin typeface="Segoe UI Semibold" panose="020B0702040204020203" pitchFamily="34" charset="0"/>
                    <a:cs typeface="Segoe UI Semibold" panose="020B0702040204020203" pitchFamily="34" charset="0"/>
                  </a:rPr>
                </a:br>
                <a:r>
                  <a:rPr lang="en-US" sz="1000" i="1">
                    <a:solidFill>
                      <a:srgbClr val="FFFFFF"/>
                    </a:solidFill>
                  </a:rPr>
                  <a:t>customer data </a:t>
                </a:r>
                <a:br>
                  <a:rPr lang="en-US" sz="1000" i="1">
                    <a:solidFill>
                      <a:srgbClr val="FFFFFF"/>
                    </a:solidFill>
                  </a:rPr>
                </a:br>
                <a:r>
                  <a:rPr lang="en-US" sz="1000" i="1">
                    <a:solidFill>
                      <a:srgbClr val="FFFFFF"/>
                    </a:solidFill>
                  </a:rPr>
                  <a:t>ingestion</a:t>
                </a:r>
              </a:p>
            </p:txBody>
          </p:sp>
          <p:pic>
            <p:nvPicPr>
              <p:cNvPr id="108" name="Graphic 107">
                <a:extLst>
                  <a:ext uri="{FF2B5EF4-FFF2-40B4-BE49-F238E27FC236}">
                    <a16:creationId xmlns:a16="http://schemas.microsoft.com/office/drawing/2014/main" id="{7A868A45-6681-47EC-8267-0EC786A554F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625966" y="5489178"/>
                <a:ext cx="411480" cy="411480"/>
              </a:xfrm>
              <a:prstGeom prst="rect">
                <a:avLst/>
              </a:prstGeom>
            </p:spPr>
          </p:pic>
        </p:grpSp>
        <p:sp>
          <p:nvSpPr>
            <p:cNvPr id="88" name="Rectangle: Rounded Corners 87">
              <a:extLst>
                <a:ext uri="{FF2B5EF4-FFF2-40B4-BE49-F238E27FC236}">
                  <a16:creationId xmlns:a16="http://schemas.microsoft.com/office/drawing/2014/main" id="{25994113-1BE5-44A1-B612-33D532F2E60B}"/>
                </a:ext>
              </a:extLst>
            </p:cNvPr>
            <p:cNvSpPr/>
            <p:nvPr/>
          </p:nvSpPr>
          <p:spPr bwMode="auto">
            <a:xfrm>
              <a:off x="6344532" y="2929433"/>
              <a:ext cx="548640" cy="548640"/>
            </a:xfrm>
            <a:prstGeom prst="roundRect">
              <a:avLst>
                <a:gd name="adj" fmla="val 5334"/>
              </a:avLst>
            </a:prstGeom>
            <a:no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9" name="TextBox 88">
              <a:extLst>
                <a:ext uri="{FF2B5EF4-FFF2-40B4-BE49-F238E27FC236}">
                  <a16:creationId xmlns:a16="http://schemas.microsoft.com/office/drawing/2014/main" id="{54126567-8453-4225-AEA6-AEB15E0D5D40}"/>
                </a:ext>
              </a:extLst>
            </p:cNvPr>
            <p:cNvSpPr txBox="1"/>
            <p:nvPr/>
          </p:nvSpPr>
          <p:spPr>
            <a:xfrm>
              <a:off x="5972202" y="2498575"/>
              <a:ext cx="1293300" cy="3785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rPr>
                <a:t> </a:t>
              </a:r>
              <a:r>
                <a:rPr lang="en-US" sz="1200">
                  <a:solidFill>
                    <a:srgbClr val="FFFFFF"/>
                  </a:solidFill>
                  <a:latin typeface="Segoe UI Semibold" panose="020B0702040204020203" pitchFamily="34" charset="0"/>
                  <a:cs typeface="Segoe UI Semibold" panose="020B0702040204020203" pitchFamily="34" charset="0"/>
                </a:rPr>
                <a:t>Product </a:t>
              </a:r>
              <a:br>
                <a:rPr lang="en-US" sz="1200">
                  <a:solidFill>
                    <a:srgbClr val="FFFFFF"/>
                  </a:solidFill>
                  <a:latin typeface="Segoe UI Semibold" panose="020B0702040204020203" pitchFamily="34" charset="0"/>
                  <a:cs typeface="Segoe UI Semibold" panose="020B0702040204020203" pitchFamily="34" charset="0"/>
                </a:rPr>
              </a:br>
              <a:r>
                <a:rPr lang="en-US" sz="1200">
                  <a:solidFill>
                    <a:srgbClr val="FFFFFF"/>
                  </a:solidFill>
                  <a:latin typeface="Segoe UI Semibold" panose="020B0702040204020203" pitchFamily="34" charset="0"/>
                  <a:cs typeface="Segoe UI Semibold" panose="020B0702040204020203" pitchFamily="34" charset="0"/>
                </a:rPr>
                <a:t>details page</a:t>
              </a:r>
            </a:p>
          </p:txBody>
        </p:sp>
        <p:sp>
          <p:nvSpPr>
            <p:cNvPr id="90" name="Browser" title="Icon of a browser window">
              <a:extLst>
                <a:ext uri="{FF2B5EF4-FFF2-40B4-BE49-F238E27FC236}">
                  <a16:creationId xmlns:a16="http://schemas.microsoft.com/office/drawing/2014/main" id="{A65CF9F6-A6FB-4779-89C4-493E59F77855}"/>
                </a:ext>
              </a:extLst>
            </p:cNvPr>
            <p:cNvSpPr>
              <a:spLocks noChangeAspect="1" noEditPoints="1"/>
            </p:cNvSpPr>
            <p:nvPr/>
          </p:nvSpPr>
          <p:spPr bwMode="auto">
            <a:xfrm>
              <a:off x="6438885" y="3059723"/>
              <a:ext cx="359934" cy="28806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Rectangle: Rounded Corners 90">
              <a:extLst>
                <a:ext uri="{FF2B5EF4-FFF2-40B4-BE49-F238E27FC236}">
                  <a16:creationId xmlns:a16="http://schemas.microsoft.com/office/drawing/2014/main" id="{6C750EC7-B5E8-498F-8F9A-BE3F6A73A767}"/>
                </a:ext>
              </a:extLst>
            </p:cNvPr>
            <p:cNvSpPr/>
            <p:nvPr/>
          </p:nvSpPr>
          <p:spPr bwMode="auto">
            <a:xfrm>
              <a:off x="9400796" y="2929433"/>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3AD17F2D-B6D5-4225-8716-F921FC9C9B17}"/>
                </a:ext>
              </a:extLst>
            </p:cNvPr>
            <p:cNvSpPr txBox="1"/>
            <p:nvPr/>
          </p:nvSpPr>
          <p:spPr>
            <a:xfrm>
              <a:off x="8953374" y="2387775"/>
              <a:ext cx="1443485"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Azure Data Factory</a:t>
              </a:r>
              <a:br>
                <a:rPr lang="en-US" sz="1200">
                  <a:solidFill>
                    <a:srgbClr val="FFFFFF"/>
                  </a:solidFill>
                </a:rPr>
              </a:br>
              <a:r>
                <a:rPr lang="en-US" sz="1000" i="1">
                  <a:solidFill>
                    <a:srgbClr val="FFFFFF"/>
                  </a:solidFill>
                </a:rPr>
                <a:t>scheduled job to refresh persisted models</a:t>
              </a:r>
            </a:p>
          </p:txBody>
        </p:sp>
        <p:pic>
          <p:nvPicPr>
            <p:cNvPr id="96" name="Graphic 95">
              <a:extLst>
                <a:ext uri="{FF2B5EF4-FFF2-40B4-BE49-F238E27FC236}">
                  <a16:creationId xmlns:a16="http://schemas.microsoft.com/office/drawing/2014/main" id="{FF51173B-3A0B-4D85-8D46-E5EB26331C7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69376" y="2998013"/>
              <a:ext cx="411480" cy="411480"/>
            </a:xfrm>
            <a:prstGeom prst="rect">
              <a:avLst/>
            </a:prstGeom>
          </p:spPr>
        </p:pic>
        <p:sp>
          <p:nvSpPr>
            <p:cNvPr id="97" name="Family_EBDA" title="Icon of a family of people">
              <a:extLst>
                <a:ext uri="{FF2B5EF4-FFF2-40B4-BE49-F238E27FC236}">
                  <a16:creationId xmlns:a16="http://schemas.microsoft.com/office/drawing/2014/main" id="{B2042A75-4C87-4EF7-ACF3-DA9A57822F38}"/>
                </a:ext>
              </a:extLst>
            </p:cNvPr>
            <p:cNvSpPr>
              <a:spLocks noChangeAspect="1" noEditPoints="1"/>
            </p:cNvSpPr>
            <p:nvPr/>
          </p:nvSpPr>
          <p:spPr bwMode="auto">
            <a:xfrm>
              <a:off x="7491396" y="2936070"/>
              <a:ext cx="588886" cy="531410"/>
            </a:xfrm>
            <a:custGeom>
              <a:avLst/>
              <a:gdLst>
                <a:gd name="T0" fmla="*/ 1498 w 3740"/>
                <a:gd name="T1" fmla="*/ 1874 h 3374"/>
                <a:gd name="T2" fmla="*/ 874 w 3740"/>
                <a:gd name="T3" fmla="*/ 2498 h 3374"/>
                <a:gd name="T4" fmla="*/ 250 w 3740"/>
                <a:gd name="T5" fmla="*/ 1874 h 3374"/>
                <a:gd name="T6" fmla="*/ 874 w 3740"/>
                <a:gd name="T7" fmla="*/ 1249 h 3374"/>
                <a:gd name="T8" fmla="*/ 1498 w 3740"/>
                <a:gd name="T9" fmla="*/ 1874 h 3374"/>
                <a:gd name="T10" fmla="*/ 2123 w 3740"/>
                <a:gd name="T11" fmla="*/ 0 h 3374"/>
                <a:gd name="T12" fmla="*/ 1498 w 3740"/>
                <a:gd name="T13" fmla="*/ 625 h 3374"/>
                <a:gd name="T14" fmla="*/ 2123 w 3740"/>
                <a:gd name="T15" fmla="*/ 1249 h 3374"/>
                <a:gd name="T16" fmla="*/ 2747 w 3740"/>
                <a:gd name="T17" fmla="*/ 625 h 3374"/>
                <a:gd name="T18" fmla="*/ 2123 w 3740"/>
                <a:gd name="T19" fmla="*/ 0 h 3374"/>
                <a:gd name="T20" fmla="*/ 2997 w 3740"/>
                <a:gd name="T21" fmla="*/ 1726 h 3374"/>
                <a:gd name="T22" fmla="*/ 2497 w 3740"/>
                <a:gd name="T23" fmla="*/ 2225 h 3374"/>
                <a:gd name="T24" fmla="*/ 2997 w 3740"/>
                <a:gd name="T25" fmla="*/ 2725 h 3374"/>
                <a:gd name="T26" fmla="*/ 3496 w 3740"/>
                <a:gd name="T27" fmla="*/ 2225 h 3374"/>
                <a:gd name="T28" fmla="*/ 2997 w 3740"/>
                <a:gd name="T29" fmla="*/ 1726 h 3374"/>
                <a:gd name="T30" fmla="*/ 1748 w 3740"/>
                <a:gd name="T31" fmla="*/ 3372 h 3374"/>
                <a:gd name="T32" fmla="*/ 874 w 3740"/>
                <a:gd name="T33" fmla="*/ 2498 h 3374"/>
                <a:gd name="T34" fmla="*/ 0 w 3740"/>
                <a:gd name="T35" fmla="*/ 3372 h 3374"/>
                <a:gd name="T36" fmla="*/ 2906 w 3740"/>
                <a:gd name="T37" fmla="*/ 1734 h 3374"/>
                <a:gd name="T38" fmla="*/ 2123 w 3740"/>
                <a:gd name="T39" fmla="*/ 1249 h 3374"/>
                <a:gd name="T40" fmla="*/ 1453 w 3740"/>
                <a:gd name="T41" fmla="*/ 1561 h 3374"/>
                <a:gd name="T42" fmla="*/ 3740 w 3740"/>
                <a:gd name="T43" fmla="*/ 3374 h 3374"/>
                <a:gd name="T44" fmla="*/ 3740 w 3740"/>
                <a:gd name="T45" fmla="*/ 3351 h 3374"/>
                <a:gd name="T46" fmla="*/ 2997 w 3740"/>
                <a:gd name="T47" fmla="*/ 2725 h 3374"/>
                <a:gd name="T48" fmla="*/ 2253 w 3740"/>
                <a:gd name="T49" fmla="*/ 3351 h 3374"/>
                <a:gd name="T50" fmla="*/ 2253 w 3740"/>
                <a:gd name="T51" fmla="*/ 3374 h 3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740" h="3374">
                  <a:moveTo>
                    <a:pt x="1498" y="1874"/>
                  </a:moveTo>
                  <a:cubicBezTo>
                    <a:pt x="1498" y="2218"/>
                    <a:pt x="1219" y="2498"/>
                    <a:pt x="874" y="2498"/>
                  </a:cubicBezTo>
                  <a:cubicBezTo>
                    <a:pt x="529" y="2498"/>
                    <a:pt x="250" y="2218"/>
                    <a:pt x="250" y="1874"/>
                  </a:cubicBezTo>
                  <a:cubicBezTo>
                    <a:pt x="250" y="1529"/>
                    <a:pt x="529" y="1249"/>
                    <a:pt x="874" y="1249"/>
                  </a:cubicBezTo>
                  <a:cubicBezTo>
                    <a:pt x="1219" y="1249"/>
                    <a:pt x="1498" y="1529"/>
                    <a:pt x="1498" y="1874"/>
                  </a:cubicBezTo>
                  <a:close/>
                  <a:moveTo>
                    <a:pt x="2123" y="0"/>
                  </a:moveTo>
                  <a:cubicBezTo>
                    <a:pt x="1778" y="0"/>
                    <a:pt x="1498" y="280"/>
                    <a:pt x="1498" y="625"/>
                  </a:cubicBezTo>
                  <a:cubicBezTo>
                    <a:pt x="1498" y="970"/>
                    <a:pt x="1778" y="1249"/>
                    <a:pt x="2123" y="1249"/>
                  </a:cubicBezTo>
                  <a:cubicBezTo>
                    <a:pt x="2468" y="1249"/>
                    <a:pt x="2747" y="970"/>
                    <a:pt x="2747" y="625"/>
                  </a:cubicBezTo>
                  <a:cubicBezTo>
                    <a:pt x="2747" y="280"/>
                    <a:pt x="2468" y="0"/>
                    <a:pt x="2123" y="0"/>
                  </a:cubicBezTo>
                  <a:close/>
                  <a:moveTo>
                    <a:pt x="2997" y="1726"/>
                  </a:moveTo>
                  <a:cubicBezTo>
                    <a:pt x="2721" y="1726"/>
                    <a:pt x="2497" y="1950"/>
                    <a:pt x="2497" y="2225"/>
                  </a:cubicBezTo>
                  <a:cubicBezTo>
                    <a:pt x="2497" y="2501"/>
                    <a:pt x="2721" y="2725"/>
                    <a:pt x="2997" y="2725"/>
                  </a:cubicBezTo>
                  <a:cubicBezTo>
                    <a:pt x="3273" y="2725"/>
                    <a:pt x="3496" y="2501"/>
                    <a:pt x="3496" y="2225"/>
                  </a:cubicBezTo>
                  <a:cubicBezTo>
                    <a:pt x="3496" y="1950"/>
                    <a:pt x="3273" y="1726"/>
                    <a:pt x="2997" y="1726"/>
                  </a:cubicBezTo>
                  <a:close/>
                  <a:moveTo>
                    <a:pt x="1748" y="3372"/>
                  </a:moveTo>
                  <a:cubicBezTo>
                    <a:pt x="1748" y="2889"/>
                    <a:pt x="1357" y="2498"/>
                    <a:pt x="874" y="2498"/>
                  </a:cubicBezTo>
                  <a:cubicBezTo>
                    <a:pt x="391" y="2498"/>
                    <a:pt x="0" y="2889"/>
                    <a:pt x="0" y="3372"/>
                  </a:cubicBezTo>
                  <a:moveTo>
                    <a:pt x="2906" y="1734"/>
                  </a:moveTo>
                  <a:cubicBezTo>
                    <a:pt x="2763" y="1447"/>
                    <a:pt x="2466" y="1249"/>
                    <a:pt x="2123" y="1249"/>
                  </a:cubicBezTo>
                  <a:cubicBezTo>
                    <a:pt x="1854" y="1249"/>
                    <a:pt x="1614" y="1370"/>
                    <a:pt x="1453" y="1561"/>
                  </a:cubicBezTo>
                  <a:moveTo>
                    <a:pt x="3740" y="3374"/>
                  </a:moveTo>
                  <a:cubicBezTo>
                    <a:pt x="3740" y="3351"/>
                    <a:pt x="3740" y="3351"/>
                    <a:pt x="3740" y="3351"/>
                  </a:cubicBezTo>
                  <a:cubicBezTo>
                    <a:pt x="3680" y="2996"/>
                    <a:pt x="3370" y="2725"/>
                    <a:pt x="2997" y="2725"/>
                  </a:cubicBezTo>
                  <a:cubicBezTo>
                    <a:pt x="2624" y="2725"/>
                    <a:pt x="2314" y="2995"/>
                    <a:pt x="2253" y="3351"/>
                  </a:cubicBezTo>
                  <a:cubicBezTo>
                    <a:pt x="2253" y="3374"/>
                    <a:pt x="2253" y="3374"/>
                    <a:pt x="2253" y="3374"/>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TextBox 97">
              <a:extLst>
                <a:ext uri="{FF2B5EF4-FFF2-40B4-BE49-F238E27FC236}">
                  <a16:creationId xmlns:a16="http://schemas.microsoft.com/office/drawing/2014/main" id="{EB8961FA-00CB-4B14-B3DC-957B6305C2DC}"/>
                </a:ext>
              </a:extLst>
            </p:cNvPr>
            <p:cNvSpPr txBox="1"/>
            <p:nvPr/>
          </p:nvSpPr>
          <p:spPr>
            <a:xfrm>
              <a:off x="7333971" y="2627904"/>
              <a:ext cx="903737" cy="212366"/>
            </a:xfrm>
            <a:prstGeom prst="rect">
              <a:avLst/>
            </a:prstGeom>
            <a:noFill/>
          </p:spPr>
          <p:txBody>
            <a:bodyPr wrap="square" lIns="0" tIns="45720" rIns="0" bIns="0" rtlCol="0" anchor="b">
              <a:spAutoFit/>
            </a:bodyPr>
            <a:lstStyle/>
            <a:p>
              <a:pPr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Shoppers</a:t>
              </a:r>
            </a:p>
          </p:txBody>
        </p:sp>
        <p:cxnSp>
          <p:nvCxnSpPr>
            <p:cNvPr id="99" name="Straight Arrow Connector 98">
              <a:extLst>
                <a:ext uri="{FF2B5EF4-FFF2-40B4-BE49-F238E27FC236}">
                  <a16:creationId xmlns:a16="http://schemas.microsoft.com/office/drawing/2014/main" id="{184DD9F3-7A19-44ED-8687-F5941ACA7394}"/>
                </a:ext>
              </a:extLst>
            </p:cNvPr>
            <p:cNvCxnSpPr>
              <a:cxnSpLocks/>
            </p:cNvCxnSpPr>
            <p:nvPr/>
          </p:nvCxnSpPr>
          <p:spPr>
            <a:xfrm flipH="1">
              <a:off x="6906299" y="3201990"/>
              <a:ext cx="534995"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F283222-3284-410C-BE36-CFB47E1C534A}"/>
                </a:ext>
              </a:extLst>
            </p:cNvPr>
            <p:cNvGrpSpPr/>
            <p:nvPr/>
          </p:nvGrpSpPr>
          <p:grpSpPr>
            <a:xfrm>
              <a:off x="6806978" y="259352"/>
              <a:ext cx="2634530" cy="1784395"/>
              <a:chOff x="6942541" y="267818"/>
              <a:chExt cx="2634530" cy="1784395"/>
            </a:xfrm>
          </p:grpSpPr>
          <p:sp>
            <p:nvSpPr>
              <p:cNvPr id="71" name="Rectangle: Rounded Corners 70">
                <a:extLst>
                  <a:ext uri="{FF2B5EF4-FFF2-40B4-BE49-F238E27FC236}">
                    <a16:creationId xmlns:a16="http://schemas.microsoft.com/office/drawing/2014/main" id="{2894D20A-4CD8-4F54-A430-A28DEFF31EC7}"/>
                  </a:ext>
                </a:extLst>
              </p:cNvPr>
              <p:cNvSpPr/>
              <p:nvPr/>
            </p:nvSpPr>
            <p:spPr bwMode="auto">
              <a:xfrm>
                <a:off x="6942541" y="673239"/>
                <a:ext cx="2622626" cy="1378974"/>
              </a:xfrm>
              <a:prstGeom prst="roundRect">
                <a:avLst>
                  <a:gd name="adj" fmla="val 1551"/>
                </a:avLst>
              </a:prstGeom>
              <a:noFill/>
              <a:ln w="12700">
                <a:solidFill>
                  <a:srgbClr val="0078D7"/>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TextBox 71">
                <a:extLst>
                  <a:ext uri="{FF2B5EF4-FFF2-40B4-BE49-F238E27FC236}">
                    <a16:creationId xmlns:a16="http://schemas.microsoft.com/office/drawing/2014/main" id="{841BC2E3-98ED-4181-BDEC-5F19B6756495}"/>
                  </a:ext>
                </a:extLst>
              </p:cNvPr>
              <p:cNvSpPr txBox="1"/>
              <p:nvPr/>
            </p:nvSpPr>
            <p:spPr>
              <a:xfrm>
                <a:off x="7080006" y="267818"/>
                <a:ext cx="2347697" cy="3508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Online recommendations service</a:t>
                </a:r>
                <a:br>
                  <a:rPr lang="en-US" sz="1200">
                    <a:solidFill>
                      <a:srgbClr val="FFFFFF"/>
                    </a:solidFill>
                    <a:latin typeface="Segoe UI Semibold" panose="020B0702040204020203" pitchFamily="34" charset="0"/>
                    <a:cs typeface="Segoe UI Semibold" panose="020B0702040204020203" pitchFamily="34" charset="0"/>
                  </a:rPr>
                </a:br>
                <a:r>
                  <a:rPr lang="en-US" sz="1000">
                    <a:solidFill>
                      <a:srgbClr val="FF0000"/>
                    </a:solidFill>
                    <a:latin typeface="+mj-lt"/>
                  </a:rPr>
                  <a:t>HOT PATH</a:t>
                </a:r>
                <a:endParaRPr lang="en-US" sz="1000" i="1">
                  <a:solidFill>
                    <a:srgbClr val="FF0000"/>
                  </a:solidFill>
                  <a:latin typeface="+mj-lt"/>
                </a:endParaRPr>
              </a:p>
            </p:txBody>
          </p:sp>
          <p:grpSp>
            <p:nvGrpSpPr>
              <p:cNvPr id="73" name="Group 72">
                <a:extLst>
                  <a:ext uri="{FF2B5EF4-FFF2-40B4-BE49-F238E27FC236}">
                    <a16:creationId xmlns:a16="http://schemas.microsoft.com/office/drawing/2014/main" id="{52E91267-F040-4717-A99C-F5B12F2D9A2D}"/>
                  </a:ext>
                </a:extLst>
              </p:cNvPr>
              <p:cNvGrpSpPr/>
              <p:nvPr/>
            </p:nvGrpSpPr>
            <p:grpSpPr>
              <a:xfrm>
                <a:off x="7098064" y="785493"/>
                <a:ext cx="940836" cy="1090298"/>
                <a:chOff x="8491054" y="1589681"/>
                <a:chExt cx="940836" cy="1090298"/>
              </a:xfrm>
            </p:grpSpPr>
            <p:sp>
              <p:nvSpPr>
                <p:cNvPr id="138" name="Rectangle: Rounded Corners 137">
                  <a:extLst>
                    <a:ext uri="{FF2B5EF4-FFF2-40B4-BE49-F238E27FC236}">
                      <a16:creationId xmlns:a16="http://schemas.microsoft.com/office/drawing/2014/main" id="{72C87CE8-E6D3-4DDC-B522-68BBB385E07A}"/>
                    </a:ext>
                  </a:extLst>
                </p:cNvPr>
                <p:cNvSpPr/>
                <p:nvPr/>
              </p:nvSpPr>
              <p:spPr bwMode="auto">
                <a:xfrm>
                  <a:off x="8695957" y="2131339"/>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TextBox 138">
                  <a:extLst>
                    <a:ext uri="{FF2B5EF4-FFF2-40B4-BE49-F238E27FC236}">
                      <a16:creationId xmlns:a16="http://schemas.microsoft.com/office/drawing/2014/main" id="{C151AA91-77FB-4648-9FA6-989A32E8543D}"/>
                    </a:ext>
                  </a:extLst>
                </p:cNvPr>
                <p:cNvSpPr txBox="1"/>
                <p:nvPr/>
              </p:nvSpPr>
              <p:spPr>
                <a:xfrm>
                  <a:off x="8491054" y="1589681"/>
                  <a:ext cx="940836" cy="489365"/>
                </a:xfrm>
                <a:prstGeom prst="rect">
                  <a:avLst/>
                </a:prstGeom>
                <a:noFill/>
              </p:spPr>
              <p:txBody>
                <a:bodyPr wrap="square" lIns="0" tIns="45720" rIns="0" bIns="0" rtlCol="0" anchor="b">
                  <a:spAutoFit/>
                </a:bodyPr>
                <a:lstStyle/>
                <a:p>
                  <a:pPr lvl="0"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AKS</a:t>
                  </a:r>
                </a:p>
                <a:p>
                  <a:pPr lvl="0" algn="ctr">
                    <a:lnSpc>
                      <a:spcPct val="90000"/>
                    </a:lnSpc>
                    <a:spcAft>
                      <a:spcPts val="600"/>
                    </a:spcAft>
                    <a:defRPr/>
                  </a:pPr>
                  <a:r>
                    <a:rPr lang="en-US" sz="1000" i="1">
                      <a:solidFill>
                        <a:srgbClr val="FFFFFF"/>
                      </a:solidFill>
                    </a:rPr>
                    <a:t>personalization decision engine</a:t>
                  </a:r>
                </a:p>
              </p:txBody>
            </p:sp>
          </p:grpSp>
          <p:grpSp>
            <p:nvGrpSpPr>
              <p:cNvPr id="74" name="Group 73">
                <a:extLst>
                  <a:ext uri="{FF2B5EF4-FFF2-40B4-BE49-F238E27FC236}">
                    <a16:creationId xmlns:a16="http://schemas.microsoft.com/office/drawing/2014/main" id="{7AB560FA-B442-4C90-986E-7F84E1F98F20}"/>
                  </a:ext>
                </a:extLst>
              </p:cNvPr>
              <p:cNvGrpSpPr/>
              <p:nvPr/>
            </p:nvGrpSpPr>
            <p:grpSpPr>
              <a:xfrm>
                <a:off x="8283771" y="785493"/>
                <a:ext cx="1293300" cy="1090298"/>
                <a:chOff x="9676761" y="1589681"/>
                <a:chExt cx="1293300" cy="1090298"/>
              </a:xfrm>
            </p:grpSpPr>
            <p:sp>
              <p:nvSpPr>
                <p:cNvPr id="133" name="Rectangle: Rounded Corners 132">
                  <a:extLst>
                    <a:ext uri="{FF2B5EF4-FFF2-40B4-BE49-F238E27FC236}">
                      <a16:creationId xmlns:a16="http://schemas.microsoft.com/office/drawing/2014/main" id="{A02FBCC2-1CBA-45FF-8BF3-904296807078}"/>
                    </a:ext>
                  </a:extLst>
                </p:cNvPr>
                <p:cNvSpPr/>
                <p:nvPr/>
              </p:nvSpPr>
              <p:spPr bwMode="auto">
                <a:xfrm>
                  <a:off x="10049091" y="2131339"/>
                  <a:ext cx="548640" cy="548640"/>
                </a:xfrm>
                <a:prstGeom prst="roundRect">
                  <a:avLst>
                    <a:gd name="adj" fmla="val 5334"/>
                  </a:avLst>
                </a:prstGeom>
                <a:noFill/>
                <a:ln w="1270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TextBox 133">
                  <a:extLst>
                    <a:ext uri="{FF2B5EF4-FFF2-40B4-BE49-F238E27FC236}">
                      <a16:creationId xmlns:a16="http://schemas.microsoft.com/office/drawing/2014/main" id="{B7FC9AEA-A921-4E6C-A073-32F1B6D271A7}"/>
                    </a:ext>
                  </a:extLst>
                </p:cNvPr>
                <p:cNvSpPr txBox="1"/>
                <p:nvPr/>
              </p:nvSpPr>
              <p:spPr>
                <a:xfrm>
                  <a:off x="9676761" y="1589681"/>
                  <a:ext cx="1293300" cy="489365"/>
                </a:xfrm>
                <a:prstGeom prst="rect">
                  <a:avLst/>
                </a:prstGeom>
                <a:noFill/>
              </p:spPr>
              <p:txBody>
                <a:bodyPr wrap="square" lIns="0" tIns="45720" rIns="0" bIns="0" rtlCol="0" anchor="b">
                  <a:spAutoFit/>
                </a:bodyPr>
                <a:lstStyle/>
                <a:p>
                  <a:pPr algn="ctr">
                    <a:lnSpc>
                      <a:spcPct val="90000"/>
                    </a:lnSpc>
                    <a:defRPr/>
                  </a:pPr>
                  <a:r>
                    <a:rPr lang="en-US" sz="1200">
                      <a:solidFill>
                        <a:srgbClr val="FFFFFF"/>
                      </a:solidFill>
                      <a:latin typeface="Segoe UI Semibold" panose="020B0702040204020203" pitchFamily="34" charset="0"/>
                      <a:cs typeface="Segoe UI Semibold" panose="020B0702040204020203" pitchFamily="34" charset="0"/>
                    </a:rPr>
                    <a:t>Azure Cosmos DB</a:t>
                  </a:r>
                </a:p>
                <a:p>
                  <a:pPr lvl="0" algn="ctr">
                    <a:lnSpc>
                      <a:spcPct val="90000"/>
                    </a:lnSpc>
                    <a:spcAft>
                      <a:spcPts val="600"/>
                    </a:spcAft>
                    <a:defRPr/>
                  </a:pPr>
                  <a:r>
                    <a:rPr lang="en-US" sz="1000" i="1">
                      <a:solidFill>
                        <a:srgbClr val="FFFFFF"/>
                      </a:solidFill>
                    </a:rPr>
                    <a:t>distributed </a:t>
                  </a:r>
                  <a:br>
                    <a:rPr lang="en-US" sz="1000" i="1">
                      <a:solidFill>
                        <a:srgbClr val="FFFFFF"/>
                      </a:solidFill>
                    </a:rPr>
                  </a:br>
                  <a:r>
                    <a:rPr lang="en-US" sz="1000" i="1">
                      <a:solidFill>
                        <a:srgbClr val="FFFFFF"/>
                      </a:solidFill>
                    </a:rPr>
                    <a:t>model store</a:t>
                  </a:r>
                </a:p>
              </p:txBody>
            </p:sp>
            <p:pic>
              <p:nvPicPr>
                <p:cNvPr id="137" name="Graphic 136">
                  <a:extLst>
                    <a:ext uri="{FF2B5EF4-FFF2-40B4-BE49-F238E27FC236}">
                      <a16:creationId xmlns:a16="http://schemas.microsoft.com/office/drawing/2014/main" id="{7F155ED7-E531-4D02-A92D-01C539F2E99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17671" y="2199919"/>
                  <a:ext cx="411480" cy="411480"/>
                </a:xfrm>
                <a:prstGeom prst="rect">
                  <a:avLst/>
                </a:prstGeom>
              </p:spPr>
            </p:pic>
          </p:grpSp>
          <p:cxnSp>
            <p:nvCxnSpPr>
              <p:cNvPr id="105" name="Straight Arrow Connector 104">
                <a:extLst>
                  <a:ext uri="{FF2B5EF4-FFF2-40B4-BE49-F238E27FC236}">
                    <a16:creationId xmlns:a16="http://schemas.microsoft.com/office/drawing/2014/main" id="{6F26B394-FCEA-421B-ACCA-F1EFF30E0C64}"/>
                  </a:ext>
                </a:extLst>
              </p:cNvPr>
              <p:cNvCxnSpPr>
                <a:cxnSpLocks/>
                <a:stCxn id="133" idx="1"/>
                <a:endCxn id="138" idx="3"/>
              </p:cNvCxnSpPr>
              <p:nvPr/>
            </p:nvCxnSpPr>
            <p:spPr>
              <a:xfrm flipH="1">
                <a:off x="7851607" y="1601471"/>
                <a:ext cx="804494" cy="0"/>
              </a:xfrm>
              <a:prstGeom prst="straightConnector1">
                <a:avLst/>
              </a:prstGeom>
              <a:ln w="12700">
                <a:solidFill>
                  <a:schemeClr val="bg1"/>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cxnSp>
          <p:nvCxnSpPr>
            <p:cNvPr id="81" name="Connector: Elbow 80">
              <a:extLst>
                <a:ext uri="{FF2B5EF4-FFF2-40B4-BE49-F238E27FC236}">
                  <a16:creationId xmlns:a16="http://schemas.microsoft.com/office/drawing/2014/main" id="{1AB1EF30-3E40-4B00-B133-01F24B2F32AA}"/>
                </a:ext>
              </a:extLst>
            </p:cNvPr>
            <p:cNvCxnSpPr>
              <a:stCxn id="89" idx="0"/>
              <a:endCxn id="138" idx="1"/>
            </p:cNvCxnSpPr>
            <p:nvPr/>
          </p:nvCxnSpPr>
          <p:spPr>
            <a:xfrm rot="5400000" flipH="1" flipV="1">
              <a:off x="6440343" y="1771514"/>
              <a:ext cx="905570" cy="548552"/>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67EC460B-D976-4DBF-8D0E-10D8297F14F0}"/>
                </a:ext>
              </a:extLst>
            </p:cNvPr>
            <p:cNvCxnSpPr>
              <a:cxnSpLocks/>
              <a:stCxn id="92" idx="0"/>
              <a:endCxn id="133" idx="3"/>
            </p:cNvCxnSpPr>
            <p:nvPr/>
          </p:nvCxnSpPr>
          <p:spPr>
            <a:xfrm rot="16200000" flipV="1">
              <a:off x="8974763" y="1687420"/>
              <a:ext cx="794770" cy="60593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pic>
          <p:nvPicPr>
            <p:cNvPr id="149" name="Graphic 148">
              <a:extLst>
                <a:ext uri="{FF2B5EF4-FFF2-40B4-BE49-F238E27FC236}">
                  <a16:creationId xmlns:a16="http://schemas.microsoft.com/office/drawing/2014/main" id="{4B573B2F-E36C-40A6-9213-22AD7C140BD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246955" y="1389492"/>
              <a:ext cx="404476" cy="404476"/>
            </a:xfrm>
            <a:prstGeom prst="rect">
              <a:avLst/>
            </a:prstGeom>
          </p:spPr>
        </p:pic>
        <p:pic>
          <p:nvPicPr>
            <p:cNvPr id="1026" name="Picture 2" descr="Image result for azure data lake storage">
              <a:extLst>
                <a:ext uri="{FF2B5EF4-FFF2-40B4-BE49-F238E27FC236}">
                  <a16:creationId xmlns:a16="http://schemas.microsoft.com/office/drawing/2014/main" id="{1B10DAA9-88F8-4BB9-9CC9-0DACDEB910D0}"/>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b="-431"/>
            <a:stretch/>
          </p:blipFill>
          <p:spPr bwMode="auto">
            <a:xfrm>
              <a:off x="9517303" y="4746804"/>
              <a:ext cx="309184" cy="3777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50443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5" name="Title 3">
            <a:extLst>
              <a:ext uri="{FF2B5EF4-FFF2-40B4-BE49-F238E27FC236}">
                <a16:creationId xmlns:a16="http://schemas.microsoft.com/office/drawing/2014/main" id="{87E2EDDC-407C-41BA-866B-CD808A9A1A94}"/>
              </a:ext>
            </a:extLst>
          </p:cNvPr>
          <p:cNvSpPr txBox="1">
            <a:spLocks/>
          </p:cNvSpPr>
          <p:nvPr/>
        </p:nvSpPr>
        <p:spPr>
          <a:xfrm>
            <a:off x="455994" y="580121"/>
            <a:ext cx="3817832" cy="837152"/>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chemeClr val="bg1"/>
                </a:solidFill>
                <a:latin typeface="Segoe UI Light" panose="020B0502040204020203" pitchFamily="34" charset="0"/>
                <a:cs typeface="Segoe UI Light" panose="020B0502040204020203" pitchFamily="34" charset="0"/>
              </a:rPr>
              <a:t>Geo-distributed</a:t>
            </a:r>
            <a:br>
              <a:rPr lang="en-US" sz="3200">
                <a:solidFill>
                  <a:schemeClr val="bg1"/>
                </a:solidFill>
                <a:latin typeface="Segoe UI Light" panose="020B0502040204020203" pitchFamily="34" charset="0"/>
                <a:cs typeface="Segoe UI Light" panose="020B0502040204020203" pitchFamily="34" charset="0"/>
              </a:rPr>
            </a:br>
            <a:r>
              <a:rPr lang="en-US" sz="3200">
                <a:solidFill>
                  <a:schemeClr val="bg1"/>
                </a:solidFill>
                <a:latin typeface="Segoe UI Light" panose="020B0502040204020203" pitchFamily="34" charset="0"/>
                <a:cs typeface="Segoe UI Light" panose="020B0502040204020203" pitchFamily="34" charset="0"/>
              </a:rPr>
              <a:t>apps</a:t>
            </a:r>
            <a:endParaRPr kumimoji="0" lang="en-US" sz="3200" b="0" i="0" u="none" strike="noStrike" kern="1200" cap="none" spc="-49" normalizeH="0" baseline="0" noProof="0">
              <a:ln w="3175">
                <a:noFill/>
              </a:ln>
              <a:solidFill>
                <a:schemeClr val="bg1"/>
              </a:solidFill>
              <a:effectLst/>
              <a:uLnTx/>
              <a:uFillTx/>
              <a:latin typeface="Segoe UI Light" panose="020B0502040204020203" pitchFamily="34" charset="0"/>
              <a:cs typeface="Segoe UI Light" panose="020B0502040204020203" pitchFamily="34" charset="0"/>
            </a:endParaRPr>
          </a:p>
        </p:txBody>
      </p:sp>
      <p:sp>
        <p:nvSpPr>
          <p:cNvPr id="2" name="Rectangle 1">
            <a:extLst>
              <a:ext uri="{FF2B5EF4-FFF2-40B4-BE49-F238E27FC236}">
                <a16:creationId xmlns:a16="http://schemas.microsoft.com/office/drawing/2014/main" id="{A352BAA4-59F1-419E-9984-B038D3B39763}"/>
              </a:ext>
            </a:extLst>
          </p:cNvPr>
          <p:cNvSpPr/>
          <p:nvPr/>
        </p:nvSpPr>
        <p:spPr bwMode="auto">
          <a:xfrm>
            <a:off x="0" y="6217920"/>
            <a:ext cx="12192000" cy="6400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9A5ED7B6-9A68-4F2B-A1FB-21BCD25AC844}"/>
              </a:ext>
            </a:extLst>
          </p:cNvPr>
          <p:cNvSpPr/>
          <p:nvPr/>
        </p:nvSpPr>
        <p:spPr>
          <a:xfrm>
            <a:off x="455995" y="1585867"/>
            <a:ext cx="3561438" cy="3262432"/>
          </a:xfrm>
          <a:prstGeom prst="rect">
            <a:avLst/>
          </a:prstGeom>
        </p:spPr>
        <p:txBody>
          <a:bodyPr wrap="square" lIns="0" rIns="0">
            <a:spAutoFit/>
          </a:bodyPr>
          <a:lstStyle/>
          <a:p>
            <a:pPr>
              <a:spcAft>
                <a:spcPts val="1200"/>
              </a:spcAft>
            </a:pPr>
            <a:r>
              <a:rPr lang="en-US" sz="1600">
                <a:solidFill>
                  <a:schemeClr val="bg1"/>
                </a:solidFill>
                <a:latin typeface="Segoe UI" panose="020B0502040204020203" pitchFamily="34" charset="0"/>
                <a:cs typeface="Segoe UI" panose="020B0502040204020203" pitchFamily="34" charset="0"/>
              </a:rPr>
              <a:t>Put your data where your users are to give real-time access and uninterrupted service to customers anywhere in the world</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Compute and data services in more regions than any cloud provider</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High availability and turnkey global data replication across all Azure regions </a:t>
            </a:r>
          </a:p>
          <a:p>
            <a:pPr marL="285750" indent="-285750">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Guaranteed low-latency experience for global users </a:t>
            </a:r>
          </a:p>
        </p:txBody>
      </p:sp>
      <p:pic>
        <p:nvPicPr>
          <p:cNvPr id="54" name="Picture 6" descr="File:Domino's stacked.svg">
            <a:extLst>
              <a:ext uri="{FF2B5EF4-FFF2-40B4-BE49-F238E27FC236}">
                <a16:creationId xmlns:a16="http://schemas.microsoft.com/office/drawing/2014/main" id="{613C4F87-A2F8-42EB-BB5D-059229841CA2}"/>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70228" y="6334116"/>
            <a:ext cx="401006" cy="407689"/>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http://images.pocketgamer.co.uk/sm/2016/3/66000/original.png">
            <a:extLst>
              <a:ext uri="{FF2B5EF4-FFF2-40B4-BE49-F238E27FC236}">
                <a16:creationId xmlns:a16="http://schemas.microsoft.com/office/drawing/2014/main" id="{617C8A81-FECD-4CE9-908C-A330CA36D648}"/>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17405" y="6351075"/>
            <a:ext cx="1590512" cy="37377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D1382762-165E-4C86-BFAD-AE050BE7CAEE}"/>
              </a:ext>
            </a:extLst>
          </p:cNvPr>
          <p:cNvGrpSpPr/>
          <p:nvPr/>
        </p:nvGrpSpPr>
        <p:grpSpPr>
          <a:xfrm>
            <a:off x="5834301" y="731224"/>
            <a:ext cx="4717232" cy="3988203"/>
            <a:chOff x="5808902" y="625391"/>
            <a:chExt cx="4717232" cy="3988203"/>
          </a:xfrm>
        </p:grpSpPr>
        <p:grpSp>
          <p:nvGrpSpPr>
            <p:cNvPr id="34" name="Group 33">
              <a:extLst>
                <a:ext uri="{FF2B5EF4-FFF2-40B4-BE49-F238E27FC236}">
                  <a16:creationId xmlns:a16="http://schemas.microsoft.com/office/drawing/2014/main" id="{0409E094-E176-4604-B1E8-23FD7194F224}"/>
                </a:ext>
              </a:extLst>
            </p:cNvPr>
            <p:cNvGrpSpPr/>
            <p:nvPr/>
          </p:nvGrpSpPr>
          <p:grpSpPr>
            <a:xfrm>
              <a:off x="5808902" y="625391"/>
              <a:ext cx="4717232" cy="3988203"/>
              <a:chOff x="5753869" y="1353525"/>
              <a:chExt cx="4717232" cy="3988203"/>
            </a:xfrm>
          </p:grpSpPr>
          <p:sp>
            <p:nvSpPr>
              <p:cNvPr id="57" name="Title 1">
                <a:extLst>
                  <a:ext uri="{FF2B5EF4-FFF2-40B4-BE49-F238E27FC236}">
                    <a16:creationId xmlns:a16="http://schemas.microsoft.com/office/drawing/2014/main" id="{8A50AB64-04B8-445E-B048-0F046E5CAF5C}"/>
                  </a:ext>
                </a:extLst>
              </p:cNvPr>
              <p:cNvSpPr txBox="1">
                <a:spLocks/>
              </p:cNvSpPr>
              <p:nvPr/>
            </p:nvSpPr>
            <p:spPr>
              <a:xfrm>
                <a:off x="9681640" y="1353525"/>
                <a:ext cx="789461" cy="660812"/>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b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App + </a:t>
                </a:r>
                <a:b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b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session state</a:t>
                </a:r>
              </a:p>
            </p:txBody>
          </p:sp>
          <p:sp>
            <p:nvSpPr>
              <p:cNvPr id="58" name="Rectangle: Rounded Corners 57">
                <a:extLst>
                  <a:ext uri="{FF2B5EF4-FFF2-40B4-BE49-F238E27FC236}">
                    <a16:creationId xmlns:a16="http://schemas.microsoft.com/office/drawing/2014/main" id="{8C37F595-85DC-4DF1-88A0-8BBDD0E5ECD7}"/>
                  </a:ext>
                </a:extLst>
              </p:cNvPr>
              <p:cNvSpPr/>
              <p:nvPr/>
            </p:nvSpPr>
            <p:spPr bwMode="auto">
              <a:xfrm>
                <a:off x="9806553" y="2056752"/>
                <a:ext cx="537855" cy="2764588"/>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59" name="Graphic 58">
                <a:extLst>
                  <a:ext uri="{FF2B5EF4-FFF2-40B4-BE49-F238E27FC236}">
                    <a16:creationId xmlns:a16="http://schemas.microsoft.com/office/drawing/2014/main" id="{37FFBDD8-815F-4FFF-AD7E-D2EC6B8F551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887199" y="3250765"/>
                <a:ext cx="376563" cy="376563"/>
              </a:xfrm>
              <a:prstGeom prst="rect">
                <a:avLst/>
              </a:prstGeom>
            </p:spPr>
          </p:pic>
          <p:grpSp>
            <p:nvGrpSpPr>
              <p:cNvPr id="65" name="Group 64">
                <a:extLst>
                  <a:ext uri="{FF2B5EF4-FFF2-40B4-BE49-F238E27FC236}">
                    <a16:creationId xmlns:a16="http://schemas.microsoft.com/office/drawing/2014/main" id="{A359365B-B0FA-4785-9D9A-5558AA9870C1}"/>
                  </a:ext>
                </a:extLst>
              </p:cNvPr>
              <p:cNvGrpSpPr/>
              <p:nvPr/>
            </p:nvGrpSpPr>
            <p:grpSpPr>
              <a:xfrm>
                <a:off x="6714117" y="2774668"/>
                <a:ext cx="789461" cy="933306"/>
                <a:chOff x="5594101" y="2533368"/>
                <a:chExt cx="789461" cy="933306"/>
              </a:xfrm>
            </p:grpSpPr>
            <p:pic>
              <p:nvPicPr>
                <p:cNvPr id="66" name="Graphic 65">
                  <a:extLst>
                    <a:ext uri="{FF2B5EF4-FFF2-40B4-BE49-F238E27FC236}">
                      <a16:creationId xmlns:a16="http://schemas.microsoft.com/office/drawing/2014/main" id="{58273779-CD23-4D5E-8664-209A8A95178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99029" y="3008834"/>
                  <a:ext cx="377825" cy="377825"/>
                </a:xfrm>
                <a:prstGeom prst="rect">
                  <a:avLst/>
                </a:prstGeom>
              </p:spPr>
            </p:pic>
            <p:sp>
              <p:nvSpPr>
                <p:cNvPr id="67" name="Title 1">
                  <a:extLst>
                    <a:ext uri="{FF2B5EF4-FFF2-40B4-BE49-F238E27FC236}">
                      <a16:creationId xmlns:a16="http://schemas.microsoft.com/office/drawing/2014/main" id="{8FB61125-5448-49B4-AFF7-4B7ADE29F3B5}"/>
                    </a:ext>
                  </a:extLst>
                </p:cNvPr>
                <p:cNvSpPr txBox="1">
                  <a:spLocks/>
                </p:cNvSpPr>
                <p:nvPr/>
              </p:nvSpPr>
              <p:spPr>
                <a:xfrm>
                  <a:off x="5594101" y="253336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Traffic Manager</a:t>
                  </a:r>
                </a:p>
              </p:txBody>
            </p:sp>
            <p:sp>
              <p:nvSpPr>
                <p:cNvPr id="68" name="Rectangle: Rounded Corners 67">
                  <a:extLst>
                    <a:ext uri="{FF2B5EF4-FFF2-40B4-BE49-F238E27FC236}">
                      <a16:creationId xmlns:a16="http://schemas.microsoft.com/office/drawing/2014/main" id="{CF1EA578-95E4-4832-875D-D10029C7FE43}"/>
                    </a:ext>
                  </a:extLst>
                </p:cNvPr>
                <p:cNvSpPr/>
                <p:nvPr/>
              </p:nvSpPr>
              <p:spPr bwMode="auto">
                <a:xfrm>
                  <a:off x="5719014" y="292881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nvGrpSpPr>
              <p:cNvPr id="6" name="Group 5">
                <a:extLst>
                  <a:ext uri="{FF2B5EF4-FFF2-40B4-BE49-F238E27FC236}">
                    <a16:creationId xmlns:a16="http://schemas.microsoft.com/office/drawing/2014/main" id="{04F58273-42D5-4E67-A29A-15F74B07617A}"/>
                  </a:ext>
                </a:extLst>
              </p:cNvPr>
              <p:cNvGrpSpPr/>
              <p:nvPr/>
            </p:nvGrpSpPr>
            <p:grpSpPr>
              <a:xfrm>
                <a:off x="7674364" y="1661302"/>
                <a:ext cx="789461" cy="933306"/>
                <a:chOff x="7674364" y="1661302"/>
                <a:chExt cx="789461" cy="933306"/>
              </a:xfrm>
            </p:grpSpPr>
            <p:pic>
              <p:nvPicPr>
                <p:cNvPr id="61" name="Graphic 60">
                  <a:extLst>
                    <a:ext uri="{FF2B5EF4-FFF2-40B4-BE49-F238E27FC236}">
                      <a16:creationId xmlns:a16="http://schemas.microsoft.com/office/drawing/2014/main" id="{68F60882-2473-41AA-9CA7-07CC1F12354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65966" y="2123442"/>
                  <a:ext cx="404476" cy="404476"/>
                </a:xfrm>
                <a:prstGeom prst="rect">
                  <a:avLst/>
                </a:prstGeom>
              </p:spPr>
            </p:pic>
            <p:sp>
              <p:nvSpPr>
                <p:cNvPr id="63" name="Title 1">
                  <a:extLst>
                    <a:ext uri="{FF2B5EF4-FFF2-40B4-BE49-F238E27FC236}">
                      <a16:creationId xmlns:a16="http://schemas.microsoft.com/office/drawing/2014/main" id="{BDDE41CC-45E0-4076-A7D3-E8BCC617A1D3}"/>
                    </a:ext>
                  </a:extLst>
                </p:cNvPr>
                <p:cNvSpPr txBox="1">
                  <a:spLocks/>
                </p:cNvSpPr>
                <p:nvPr/>
              </p:nvSpPr>
              <p:spPr>
                <a:xfrm>
                  <a:off x="7674364" y="1661302"/>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in Region A</a:t>
                  </a:r>
                </a:p>
              </p:txBody>
            </p:sp>
            <p:sp>
              <p:nvSpPr>
                <p:cNvPr id="64" name="Rectangle: Rounded Corners 63">
                  <a:extLst>
                    <a:ext uri="{FF2B5EF4-FFF2-40B4-BE49-F238E27FC236}">
                      <a16:creationId xmlns:a16="http://schemas.microsoft.com/office/drawing/2014/main" id="{B85D5CAE-812A-440C-A696-2BD34440E389}"/>
                    </a:ext>
                  </a:extLst>
                </p:cNvPr>
                <p:cNvSpPr/>
                <p:nvPr/>
              </p:nvSpPr>
              <p:spPr bwMode="auto">
                <a:xfrm>
                  <a:off x="7799277" y="205675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nvGrpSpPr>
              <p:cNvPr id="69" name="Group 68">
                <a:extLst>
                  <a:ext uri="{FF2B5EF4-FFF2-40B4-BE49-F238E27FC236}">
                    <a16:creationId xmlns:a16="http://schemas.microsoft.com/office/drawing/2014/main" id="{DC1C0F8F-1213-4118-83D2-D553A67B2CF7}"/>
                  </a:ext>
                </a:extLst>
              </p:cNvPr>
              <p:cNvGrpSpPr/>
              <p:nvPr/>
            </p:nvGrpSpPr>
            <p:grpSpPr>
              <a:xfrm>
                <a:off x="7674364" y="2774668"/>
                <a:ext cx="789461" cy="933306"/>
                <a:chOff x="7050369" y="2108580"/>
                <a:chExt cx="789461" cy="933306"/>
              </a:xfrm>
            </p:grpSpPr>
            <p:pic>
              <p:nvPicPr>
                <p:cNvPr id="70" name="Graphic 69">
                  <a:extLst>
                    <a:ext uri="{FF2B5EF4-FFF2-40B4-BE49-F238E27FC236}">
                      <a16:creationId xmlns:a16="http://schemas.microsoft.com/office/drawing/2014/main" id="{4BB3014A-EE46-4847-9691-E510524C08A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41971" y="2570720"/>
                  <a:ext cx="404476" cy="404476"/>
                </a:xfrm>
                <a:prstGeom prst="rect">
                  <a:avLst/>
                </a:prstGeom>
              </p:spPr>
            </p:pic>
            <p:grpSp>
              <p:nvGrpSpPr>
                <p:cNvPr id="75" name="Group 74">
                  <a:extLst>
                    <a:ext uri="{FF2B5EF4-FFF2-40B4-BE49-F238E27FC236}">
                      <a16:creationId xmlns:a16="http://schemas.microsoft.com/office/drawing/2014/main" id="{FD732CBD-5720-4F17-BDCE-78068AF5819A}"/>
                    </a:ext>
                  </a:extLst>
                </p:cNvPr>
                <p:cNvGrpSpPr/>
                <p:nvPr/>
              </p:nvGrpSpPr>
              <p:grpSpPr>
                <a:xfrm>
                  <a:off x="7050369" y="2108580"/>
                  <a:ext cx="789461" cy="933306"/>
                  <a:chOff x="5788836" y="2531914"/>
                  <a:chExt cx="789461" cy="933306"/>
                </a:xfrm>
              </p:grpSpPr>
              <p:sp>
                <p:nvSpPr>
                  <p:cNvPr id="76" name="Title 1">
                    <a:extLst>
                      <a:ext uri="{FF2B5EF4-FFF2-40B4-BE49-F238E27FC236}">
                        <a16:creationId xmlns:a16="http://schemas.microsoft.com/office/drawing/2014/main" id="{F07744F1-5172-4C28-A948-639CC328740E}"/>
                      </a:ext>
                    </a:extLst>
                  </p:cNvPr>
                  <p:cNvSpPr txBox="1">
                    <a:spLocks/>
                  </p:cNvSpPr>
                  <p:nvPr/>
                </p:nvSpPr>
                <p:spPr>
                  <a:xfrm>
                    <a:off x="5788836" y="253191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in </a:t>
                    </a:r>
                    <a:r>
                      <a:rPr lang="en-US" sz="1000" spc="0">
                        <a:solidFill>
                          <a:schemeClr val="bg1"/>
                        </a:solidFill>
                        <a:latin typeface="Segoe UI Semibold" panose="020B0702040204020203" pitchFamily="34" charset="0"/>
                        <a:cs typeface="Segoe UI Semibold" panose="020B0702040204020203" pitchFamily="34" charset="0"/>
                      </a:rPr>
                      <a:t>R</a:t>
                    </a:r>
                    <a:r>
                      <a:rPr kumimoji="0" lang="en-US" sz="1000" b="0" i="0" u="none" strike="noStrike" kern="1200" cap="none" spc="0" normalizeH="0" baseline="0" noProof="0" err="1">
                        <a:ln w="3175">
                          <a:noFill/>
                        </a:ln>
                        <a:solidFill>
                          <a:schemeClr val="bg1"/>
                        </a:solidFill>
                        <a:effectLst/>
                        <a:uLnTx/>
                        <a:uFillTx/>
                        <a:latin typeface="Segoe UI Semibold" panose="020B0702040204020203" pitchFamily="34" charset="0"/>
                        <a:ea typeface="+mn-ea"/>
                        <a:cs typeface="Segoe UI Semibold" panose="020B0702040204020203" pitchFamily="34" charset="0"/>
                      </a:rPr>
                      <a:t>egion</a:t>
                    </a: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 B</a:t>
                    </a:r>
                  </a:p>
                </p:txBody>
              </p:sp>
              <p:sp>
                <p:nvSpPr>
                  <p:cNvPr id="77" name="Rectangle: Rounded Corners 76">
                    <a:extLst>
                      <a:ext uri="{FF2B5EF4-FFF2-40B4-BE49-F238E27FC236}">
                        <a16:creationId xmlns:a16="http://schemas.microsoft.com/office/drawing/2014/main" id="{A5B89F5F-AD2E-4C84-910B-59BC81817CF3}"/>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pic>
            <p:nvPicPr>
              <p:cNvPr id="94" name="Graphic 93">
                <a:extLst>
                  <a:ext uri="{FF2B5EF4-FFF2-40B4-BE49-F238E27FC236}">
                    <a16:creationId xmlns:a16="http://schemas.microsoft.com/office/drawing/2014/main" id="{CBEF1E0A-456D-4995-B1D0-E7451B1422A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65966" y="4350174"/>
                <a:ext cx="404476" cy="404476"/>
              </a:xfrm>
              <a:prstGeom prst="rect">
                <a:avLst/>
              </a:prstGeom>
            </p:spPr>
          </p:pic>
          <p:sp>
            <p:nvSpPr>
              <p:cNvPr id="100" name="Title 1">
                <a:extLst>
                  <a:ext uri="{FF2B5EF4-FFF2-40B4-BE49-F238E27FC236}">
                    <a16:creationId xmlns:a16="http://schemas.microsoft.com/office/drawing/2014/main" id="{9855F9F7-232C-4FBC-AFB3-E9A8F4C0B346}"/>
                  </a:ext>
                </a:extLst>
              </p:cNvPr>
              <p:cNvSpPr txBox="1">
                <a:spLocks/>
              </p:cNvSpPr>
              <p:nvPr/>
            </p:nvSpPr>
            <p:spPr>
              <a:xfrm>
                <a:off x="7674364" y="388803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 in </a:t>
                </a:r>
                <a:r>
                  <a:rPr lang="en-US" sz="1000" spc="0">
                    <a:solidFill>
                      <a:schemeClr val="bg1"/>
                    </a:solidFill>
                    <a:latin typeface="Segoe UI Semibold" panose="020B0702040204020203" pitchFamily="34" charset="0"/>
                    <a:cs typeface="Segoe UI Semibold" panose="020B0702040204020203" pitchFamily="34" charset="0"/>
                  </a:rPr>
                  <a:t>R</a:t>
                </a:r>
                <a:r>
                  <a:rPr kumimoji="0" lang="en-US" sz="1000" b="0" i="0" u="none" strike="noStrike" kern="1200" cap="none" spc="0" normalizeH="0" baseline="0" noProof="0" err="1">
                    <a:ln w="3175">
                      <a:noFill/>
                    </a:ln>
                    <a:solidFill>
                      <a:schemeClr val="bg1"/>
                    </a:solidFill>
                    <a:effectLst/>
                    <a:uLnTx/>
                    <a:uFillTx/>
                    <a:latin typeface="Segoe UI Semibold" panose="020B0702040204020203" pitchFamily="34" charset="0"/>
                    <a:ea typeface="+mn-ea"/>
                    <a:cs typeface="Segoe UI Semibold" panose="020B0702040204020203" pitchFamily="34" charset="0"/>
                  </a:rPr>
                  <a:t>egion</a:t>
                </a: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 C</a:t>
                </a:r>
              </a:p>
            </p:txBody>
          </p:sp>
          <p:sp>
            <p:nvSpPr>
              <p:cNvPr id="101" name="Rectangle: Rounded Corners 100">
                <a:extLst>
                  <a:ext uri="{FF2B5EF4-FFF2-40B4-BE49-F238E27FC236}">
                    <a16:creationId xmlns:a16="http://schemas.microsoft.com/office/drawing/2014/main" id="{4FDEE366-385C-4DA0-9B55-681C57B7DE53}"/>
                  </a:ext>
                </a:extLst>
              </p:cNvPr>
              <p:cNvSpPr/>
              <p:nvPr/>
            </p:nvSpPr>
            <p:spPr bwMode="auto">
              <a:xfrm>
                <a:off x="7799277" y="428348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cxnSp>
            <p:nvCxnSpPr>
              <p:cNvPr id="102" name="Straight Arrow Connector 101">
                <a:extLst>
                  <a:ext uri="{FF2B5EF4-FFF2-40B4-BE49-F238E27FC236}">
                    <a16:creationId xmlns:a16="http://schemas.microsoft.com/office/drawing/2014/main" id="{CD0FFA79-BF04-4EEE-8FA3-98D2CC8C0FC7}"/>
                  </a:ext>
                </a:extLst>
              </p:cNvPr>
              <p:cNvCxnSpPr>
                <a:cxnSpLocks/>
                <a:stCxn id="64" idx="3"/>
              </p:cNvCxnSpPr>
              <p:nvPr/>
            </p:nvCxnSpPr>
            <p:spPr>
              <a:xfrm>
                <a:off x="8337131" y="2325680"/>
                <a:ext cx="1472184"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15FC596E-B62D-42A6-8974-E6BEBD28DB06}"/>
                  </a:ext>
                </a:extLst>
              </p:cNvPr>
              <p:cNvCxnSpPr>
                <a:cxnSpLocks/>
              </p:cNvCxnSpPr>
              <p:nvPr/>
            </p:nvCxnSpPr>
            <p:spPr>
              <a:xfrm>
                <a:off x="8337132" y="3439046"/>
                <a:ext cx="1469421"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1907695-8AC0-44DA-8BF4-91D112802118}"/>
                  </a:ext>
                </a:extLst>
              </p:cNvPr>
              <p:cNvCxnSpPr>
                <a:cxnSpLocks/>
              </p:cNvCxnSpPr>
              <p:nvPr/>
            </p:nvCxnSpPr>
            <p:spPr>
              <a:xfrm>
                <a:off x="8337132" y="4552412"/>
                <a:ext cx="1472184"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5C7924E-E0DF-4F6A-B31D-FA7ABCF4AB51}"/>
                  </a:ext>
                </a:extLst>
              </p:cNvPr>
              <p:cNvCxnSpPr>
                <a:cxnSpLocks/>
                <a:stCxn id="64" idx="3"/>
              </p:cNvCxnSpPr>
              <p:nvPr/>
            </p:nvCxnSpPr>
            <p:spPr>
              <a:xfrm>
                <a:off x="8337132" y="2325680"/>
                <a:ext cx="1386835" cy="1035587"/>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2AD81B6A-32D6-4557-9155-7849F1C886BD}"/>
                  </a:ext>
                </a:extLst>
              </p:cNvPr>
              <p:cNvCxnSpPr>
                <a:cxnSpLocks/>
                <a:stCxn id="64" idx="3"/>
              </p:cNvCxnSpPr>
              <p:nvPr/>
            </p:nvCxnSpPr>
            <p:spPr>
              <a:xfrm>
                <a:off x="8337132" y="2325680"/>
                <a:ext cx="1391068" cy="2144720"/>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A559A31E-92D6-4690-AAD2-777E48A5A17B}"/>
                  </a:ext>
                </a:extLst>
              </p:cNvPr>
              <p:cNvCxnSpPr>
                <a:cxnSpLocks/>
                <a:stCxn id="77" idx="3"/>
              </p:cNvCxnSpPr>
              <p:nvPr/>
            </p:nvCxnSpPr>
            <p:spPr>
              <a:xfrm flipV="1">
                <a:off x="8337132" y="2374900"/>
                <a:ext cx="1310635" cy="1064146"/>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2D9CCCE-5E05-41D3-ADFD-667293195B56}"/>
                  </a:ext>
                </a:extLst>
              </p:cNvPr>
              <p:cNvCxnSpPr>
                <a:cxnSpLocks/>
                <a:stCxn id="77" idx="3"/>
              </p:cNvCxnSpPr>
              <p:nvPr/>
            </p:nvCxnSpPr>
            <p:spPr>
              <a:xfrm>
                <a:off x="8337132" y="3439046"/>
                <a:ext cx="1302168" cy="1018654"/>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BD8C3F33-3B3B-4ED9-99C5-64A0863915D7}"/>
                  </a:ext>
                </a:extLst>
              </p:cNvPr>
              <p:cNvCxnSpPr>
                <a:cxnSpLocks/>
                <a:stCxn id="101" idx="3"/>
              </p:cNvCxnSpPr>
              <p:nvPr/>
            </p:nvCxnSpPr>
            <p:spPr>
              <a:xfrm flipV="1">
                <a:off x="8337132" y="2387600"/>
                <a:ext cx="1395301" cy="2164812"/>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636D0FE8-E8F6-410A-853B-DDA8444D85CA}"/>
                  </a:ext>
                </a:extLst>
              </p:cNvPr>
              <p:cNvCxnSpPr>
                <a:cxnSpLocks/>
                <a:stCxn id="101" idx="3"/>
              </p:cNvCxnSpPr>
              <p:nvPr/>
            </p:nvCxnSpPr>
            <p:spPr>
              <a:xfrm flipV="1">
                <a:off x="8337132" y="3505200"/>
                <a:ext cx="1391068" cy="1047212"/>
              </a:xfrm>
              <a:prstGeom prst="straightConnector1">
                <a:avLst/>
              </a:prstGeom>
              <a:ln w="12700">
                <a:solidFill>
                  <a:schemeClr val="bg1"/>
                </a:solidFill>
                <a:prstDash val="dash"/>
                <a:headEnd type="non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9550327-A655-444C-8289-4F5E02F58846}"/>
                  </a:ext>
                </a:extLst>
              </p:cNvPr>
              <p:cNvCxnSpPr>
                <a:cxnSpLocks/>
                <a:stCxn id="68" idx="3"/>
                <a:endCxn id="77" idx="1"/>
              </p:cNvCxnSpPr>
              <p:nvPr/>
            </p:nvCxnSpPr>
            <p:spPr>
              <a:xfrm>
                <a:off x="7376885" y="3439046"/>
                <a:ext cx="422392"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62C7ABEC-C2DD-49BE-91C5-E01ED2A49690}"/>
                  </a:ext>
                </a:extLst>
              </p:cNvPr>
              <p:cNvGrpSpPr/>
              <p:nvPr/>
            </p:nvGrpSpPr>
            <p:grpSpPr>
              <a:xfrm>
                <a:off x="5753869" y="2928556"/>
                <a:ext cx="789461" cy="779418"/>
                <a:chOff x="5753869" y="2928556"/>
                <a:chExt cx="789461" cy="779418"/>
              </a:xfrm>
            </p:grpSpPr>
            <p:grpSp>
              <p:nvGrpSpPr>
                <p:cNvPr id="124" name="Group 123">
                  <a:extLst>
                    <a:ext uri="{FF2B5EF4-FFF2-40B4-BE49-F238E27FC236}">
                      <a16:creationId xmlns:a16="http://schemas.microsoft.com/office/drawing/2014/main" id="{278B226D-26F2-498F-802B-EB6A2D9B5805}"/>
                    </a:ext>
                  </a:extLst>
                </p:cNvPr>
                <p:cNvGrpSpPr/>
                <p:nvPr/>
              </p:nvGrpSpPr>
              <p:grpSpPr>
                <a:xfrm>
                  <a:off x="5753869" y="2928556"/>
                  <a:ext cx="789461" cy="779418"/>
                  <a:chOff x="5594101" y="2687256"/>
                  <a:chExt cx="789461" cy="779418"/>
                </a:xfrm>
              </p:grpSpPr>
              <p:sp>
                <p:nvSpPr>
                  <p:cNvPr id="126" name="Title 1">
                    <a:extLst>
                      <a:ext uri="{FF2B5EF4-FFF2-40B4-BE49-F238E27FC236}">
                        <a16:creationId xmlns:a16="http://schemas.microsoft.com/office/drawing/2014/main" id="{7BE85093-DD0B-4DEB-B60F-1714C3E9BFA6}"/>
                      </a:ext>
                    </a:extLst>
                  </p:cNvPr>
                  <p:cNvSpPr txBox="1">
                    <a:spLocks/>
                  </p:cNvSpPr>
                  <p:nvPr/>
                </p:nvSpPr>
                <p:spPr>
                  <a:xfrm>
                    <a:off x="5594101" y="2687256"/>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Browser</a:t>
                    </a:r>
                  </a:p>
                </p:txBody>
              </p:sp>
              <p:sp>
                <p:nvSpPr>
                  <p:cNvPr id="128" name="Rectangle: Rounded Corners 127">
                    <a:extLst>
                      <a:ext uri="{FF2B5EF4-FFF2-40B4-BE49-F238E27FC236}">
                        <a16:creationId xmlns:a16="http://schemas.microsoft.com/office/drawing/2014/main" id="{8DCE3211-DF37-49EE-9BD3-0FD37474013E}"/>
                      </a:ext>
                    </a:extLst>
                  </p:cNvPr>
                  <p:cNvSpPr/>
                  <p:nvPr/>
                </p:nvSpPr>
                <p:spPr bwMode="auto">
                  <a:xfrm>
                    <a:off x="5719014" y="2928818"/>
                    <a:ext cx="537855" cy="537856"/>
                  </a:xfrm>
                  <a:prstGeom prst="roundRect">
                    <a:avLst>
                      <a:gd name="adj" fmla="val 3125"/>
                    </a:avLst>
                  </a:prstGeom>
                  <a:noFill/>
                  <a:ln w="12700">
                    <a:solidFill>
                      <a:schemeClr val="bg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sp>
              <p:nvSpPr>
                <p:cNvPr id="143" name="Browser" title="Icon of a browser window">
                  <a:extLst>
                    <a:ext uri="{FF2B5EF4-FFF2-40B4-BE49-F238E27FC236}">
                      <a16:creationId xmlns:a16="http://schemas.microsoft.com/office/drawing/2014/main" id="{2D8DD693-7063-4C20-A8EB-0E46A5DFB5FD}"/>
                    </a:ext>
                  </a:extLst>
                </p:cNvPr>
                <p:cNvSpPr>
                  <a:spLocks noChangeAspect="1" noEditPoints="1"/>
                </p:cNvSpPr>
                <p:nvPr/>
              </p:nvSpPr>
              <p:spPr bwMode="auto">
                <a:xfrm>
                  <a:off x="5967742" y="3295016"/>
                  <a:ext cx="359934" cy="288061"/>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cxnSp>
            <p:nvCxnSpPr>
              <p:cNvPr id="144" name="Straight Arrow Connector 143">
                <a:extLst>
                  <a:ext uri="{FF2B5EF4-FFF2-40B4-BE49-F238E27FC236}">
                    <a16:creationId xmlns:a16="http://schemas.microsoft.com/office/drawing/2014/main" id="{C92DEB1C-E12F-4A02-B23B-C2C95F99FB73}"/>
                  </a:ext>
                </a:extLst>
              </p:cNvPr>
              <p:cNvCxnSpPr>
                <a:cxnSpLocks/>
                <a:stCxn id="128" idx="3"/>
                <a:endCxn id="68" idx="1"/>
              </p:cNvCxnSpPr>
              <p:nvPr/>
            </p:nvCxnSpPr>
            <p:spPr>
              <a:xfrm>
                <a:off x="6416637" y="3439046"/>
                <a:ext cx="422393" cy="0"/>
              </a:xfrm>
              <a:prstGeom prst="straightConnector1">
                <a:avLst/>
              </a:prstGeom>
              <a:ln w="12700">
                <a:solidFill>
                  <a:schemeClr val="bg1"/>
                </a:solidFill>
                <a:headEnd type="none" w="med" len="sm"/>
                <a:tailEnd type="triangle" w="med" len="sm"/>
              </a:ln>
            </p:spPr>
            <p:style>
              <a:lnRef idx="1">
                <a:schemeClr val="accent1"/>
              </a:lnRef>
              <a:fillRef idx="0">
                <a:schemeClr val="accent1"/>
              </a:fillRef>
              <a:effectRef idx="0">
                <a:schemeClr val="accent1"/>
              </a:effectRef>
              <a:fontRef idx="minor">
                <a:schemeClr val="tx1"/>
              </a:fontRef>
            </p:style>
          </p:cxnSp>
          <p:sp>
            <p:nvSpPr>
              <p:cNvPr id="145" name="Title 1">
                <a:extLst>
                  <a:ext uri="{FF2B5EF4-FFF2-40B4-BE49-F238E27FC236}">
                    <a16:creationId xmlns:a16="http://schemas.microsoft.com/office/drawing/2014/main" id="{2A764DF5-9B36-4BAF-8215-BFF285D88299}"/>
                  </a:ext>
                </a:extLst>
              </p:cNvPr>
              <p:cNvSpPr txBox="1">
                <a:spLocks/>
              </p:cNvSpPr>
              <p:nvPr/>
            </p:nvSpPr>
            <p:spPr>
              <a:xfrm>
                <a:off x="9681640" y="4834804"/>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1" u="none" strike="noStrike" kern="1200" cap="none" spc="0" normalizeH="0" baseline="0" noProof="0">
                    <a:ln w="3175">
                      <a:noFill/>
                    </a:ln>
                    <a:solidFill>
                      <a:schemeClr val="bg1"/>
                    </a:solidFill>
                    <a:effectLst/>
                    <a:uLnTx/>
                    <a:uFillTx/>
                    <a:latin typeface="Segoe UI" panose="020B0502040204020203" pitchFamily="34" charset="0"/>
                  </a:rPr>
                  <a:t>Globally distributed across regions</a:t>
                </a:r>
              </a:p>
            </p:txBody>
          </p:sp>
        </p:grpSp>
        <p:cxnSp>
          <p:nvCxnSpPr>
            <p:cNvPr id="146" name="Connector: Elbow 145">
              <a:extLst>
                <a:ext uri="{FF2B5EF4-FFF2-40B4-BE49-F238E27FC236}">
                  <a16:creationId xmlns:a16="http://schemas.microsoft.com/office/drawing/2014/main" id="{70D84BD4-EA4B-4E1A-9247-7453DC2ADEF5}"/>
                </a:ext>
              </a:extLst>
            </p:cNvPr>
            <p:cNvCxnSpPr>
              <a:cxnSpLocks/>
              <a:stCxn id="67" idx="0"/>
              <a:endCxn id="64" idx="1"/>
            </p:cNvCxnSpPr>
            <p:nvPr/>
          </p:nvCxnSpPr>
          <p:spPr>
            <a:xfrm rot="5400000" flipH="1" flipV="1">
              <a:off x="7284601" y="1476826"/>
              <a:ext cx="448988" cy="69042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147" name="Connector: Elbow 146">
              <a:extLst>
                <a:ext uri="{FF2B5EF4-FFF2-40B4-BE49-F238E27FC236}">
                  <a16:creationId xmlns:a16="http://schemas.microsoft.com/office/drawing/2014/main" id="{97CBB408-A3AE-4F53-9F4C-2D6638654EF8}"/>
                </a:ext>
              </a:extLst>
            </p:cNvPr>
            <p:cNvCxnSpPr>
              <a:cxnSpLocks/>
              <a:stCxn id="68" idx="2"/>
              <a:endCxn id="101" idx="1"/>
            </p:cNvCxnSpPr>
            <p:nvPr/>
          </p:nvCxnSpPr>
          <p:spPr>
            <a:xfrm rot="16200000" flipH="1">
              <a:off x="7086431" y="3056399"/>
              <a:ext cx="844438" cy="691319"/>
            </a:xfrm>
            <a:prstGeom prst="bentConnector2">
              <a:avLst/>
            </a:prstGeom>
            <a:ln w="12700">
              <a:solidFill>
                <a:schemeClr val="bg1"/>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801774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descr="A picture containing indoor, person, building, food&#10;&#10;Description automatically generated">
            <a:extLst>
              <a:ext uri="{FF2B5EF4-FFF2-40B4-BE49-F238E27FC236}">
                <a16:creationId xmlns:a16="http://schemas.microsoft.com/office/drawing/2014/main" id="{39E84CEA-E204-4F5A-84A8-8DA9587210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123830" y="1691640"/>
            <a:ext cx="4068170" cy="5166360"/>
          </a:xfrm>
          <a:custGeom>
            <a:avLst/>
            <a:gdLst>
              <a:gd name="connsiteX0" fmla="*/ 0 w 4032504"/>
              <a:gd name="connsiteY0" fmla="*/ 0 h 5157216"/>
              <a:gd name="connsiteX1" fmla="*/ 4032504 w 4032504"/>
              <a:gd name="connsiteY1" fmla="*/ 0 h 5157216"/>
              <a:gd name="connsiteX2" fmla="*/ 4032504 w 4032504"/>
              <a:gd name="connsiteY2" fmla="*/ 5157216 h 5157216"/>
              <a:gd name="connsiteX3" fmla="*/ 0 w 4032504"/>
              <a:gd name="connsiteY3" fmla="*/ 5157216 h 5157216"/>
            </a:gdLst>
            <a:ahLst/>
            <a:cxnLst>
              <a:cxn ang="0">
                <a:pos x="connsiteX0" y="connsiteY0"/>
              </a:cxn>
              <a:cxn ang="0">
                <a:pos x="connsiteX1" y="connsiteY1"/>
              </a:cxn>
              <a:cxn ang="0">
                <a:pos x="connsiteX2" y="connsiteY2"/>
              </a:cxn>
              <a:cxn ang="0">
                <a:pos x="connsiteX3" y="connsiteY3"/>
              </a:cxn>
            </a:cxnLst>
            <a:rect l="l" t="t" r="r" b="b"/>
            <a:pathLst>
              <a:path w="4032504" h="5157216">
                <a:moveTo>
                  <a:pt x="0" y="0"/>
                </a:moveTo>
                <a:lnTo>
                  <a:pt x="4032504" y="0"/>
                </a:lnTo>
                <a:lnTo>
                  <a:pt x="4032504" y="5157216"/>
                </a:lnTo>
                <a:lnTo>
                  <a:pt x="0" y="5157216"/>
                </a:lnTo>
                <a:close/>
              </a:path>
            </a:pathLst>
          </a:custGeom>
        </p:spPr>
      </p:pic>
      <p:pic>
        <p:nvPicPr>
          <p:cNvPr id="143" name="Picture 142" descr="A person sitting at a table&#10;&#10;Description automatically generated">
            <a:extLst>
              <a:ext uri="{FF2B5EF4-FFF2-40B4-BE49-F238E27FC236}">
                <a16:creationId xmlns:a16="http://schemas.microsoft.com/office/drawing/2014/main" id="{0E169D90-8017-4DFF-A63F-3A2DB68A9CD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
                    </a14:imgEffect>
                  </a14:imgLayer>
                </a14:imgProps>
              </a:ext>
              <a:ext uri="{28A0092B-C50C-407E-A947-70E740481C1C}">
                <a14:useLocalDpi xmlns:a14="http://schemas.microsoft.com/office/drawing/2010/main" val="0"/>
              </a:ext>
            </a:extLst>
          </a:blip>
          <a:srcRect/>
          <a:stretch>
            <a:fillRect/>
          </a:stretch>
        </p:blipFill>
        <p:spPr>
          <a:xfrm>
            <a:off x="4032504" y="1691640"/>
            <a:ext cx="4080677" cy="5166360"/>
          </a:xfrm>
          <a:custGeom>
            <a:avLst/>
            <a:gdLst>
              <a:gd name="connsiteX0" fmla="*/ 0 w 4078941"/>
              <a:gd name="connsiteY0" fmla="*/ 0 h 5166360"/>
              <a:gd name="connsiteX1" fmla="*/ 4078941 w 4078941"/>
              <a:gd name="connsiteY1" fmla="*/ 0 h 5166360"/>
              <a:gd name="connsiteX2" fmla="*/ 4078941 w 4078941"/>
              <a:gd name="connsiteY2" fmla="*/ 5166360 h 5166360"/>
              <a:gd name="connsiteX3" fmla="*/ 0 w 4078941"/>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78941" h="5166360">
                <a:moveTo>
                  <a:pt x="0" y="0"/>
                </a:moveTo>
                <a:lnTo>
                  <a:pt x="4078941" y="0"/>
                </a:lnTo>
                <a:lnTo>
                  <a:pt x="4078941" y="5166360"/>
                </a:lnTo>
                <a:lnTo>
                  <a:pt x="0" y="5166360"/>
                </a:lnTo>
                <a:close/>
              </a:path>
            </a:pathLst>
          </a:custGeom>
        </p:spPr>
      </p:pic>
      <p:pic>
        <p:nvPicPr>
          <p:cNvPr id="139" name="Picture 138" descr="A person standing in a room&#10;&#10;Description automatically generated">
            <a:extLst>
              <a:ext uri="{FF2B5EF4-FFF2-40B4-BE49-F238E27FC236}">
                <a16:creationId xmlns:a16="http://schemas.microsoft.com/office/drawing/2014/main" id="{3FBA0A83-840F-4973-881F-E7932C8A113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0" y="1691640"/>
            <a:ext cx="4032504" cy="5166360"/>
          </a:xfrm>
          <a:custGeom>
            <a:avLst/>
            <a:gdLst>
              <a:gd name="connsiteX0" fmla="*/ 0 w 4032504"/>
              <a:gd name="connsiteY0" fmla="*/ 0 h 5157216"/>
              <a:gd name="connsiteX1" fmla="*/ 4032504 w 4032504"/>
              <a:gd name="connsiteY1" fmla="*/ 0 h 5157216"/>
              <a:gd name="connsiteX2" fmla="*/ 4032504 w 4032504"/>
              <a:gd name="connsiteY2" fmla="*/ 5157216 h 5157216"/>
              <a:gd name="connsiteX3" fmla="*/ 0 w 4032504"/>
              <a:gd name="connsiteY3" fmla="*/ 5157216 h 5157216"/>
            </a:gdLst>
            <a:ahLst/>
            <a:cxnLst>
              <a:cxn ang="0">
                <a:pos x="connsiteX0" y="connsiteY0"/>
              </a:cxn>
              <a:cxn ang="0">
                <a:pos x="connsiteX1" y="connsiteY1"/>
              </a:cxn>
              <a:cxn ang="0">
                <a:pos x="connsiteX2" y="connsiteY2"/>
              </a:cxn>
              <a:cxn ang="0">
                <a:pos x="connsiteX3" y="connsiteY3"/>
              </a:cxn>
            </a:cxnLst>
            <a:rect l="l" t="t" r="r" b="b"/>
            <a:pathLst>
              <a:path w="4032504" h="5157216">
                <a:moveTo>
                  <a:pt x="0" y="0"/>
                </a:moveTo>
                <a:lnTo>
                  <a:pt x="4032504" y="0"/>
                </a:lnTo>
                <a:lnTo>
                  <a:pt x="4032504" y="5157216"/>
                </a:lnTo>
                <a:lnTo>
                  <a:pt x="0" y="5157216"/>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Retail</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Deliver engaging digital customer experiences</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145156"/>
            <a:ext cx="3781838"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Deliver customized offers and personalized shopper experiences in real time </a:t>
            </a:r>
          </a:p>
          <a:p>
            <a:pPr marL="182880" indent="-182880">
              <a:lnSpc>
                <a:spcPct val="90000"/>
              </a:lnSpc>
              <a:spcAft>
                <a:spcPts val="1000"/>
              </a:spcAft>
              <a:buFont typeface="Arial" panose="020B0604020202020204" pitchFamily="34" charset="0"/>
              <a:buChar char="•"/>
            </a:pPr>
            <a:r>
              <a:rPr lang="en-US" sz="1200">
                <a:solidFill>
                  <a:schemeClr val="bg1"/>
                </a:solidFill>
              </a:rPr>
              <a:t>Add new revenue streams faster with improved target marketing</a:t>
            </a:r>
          </a:p>
          <a:p>
            <a:pPr marL="182880" indent="-182880">
              <a:lnSpc>
                <a:spcPct val="90000"/>
              </a:lnSpc>
              <a:spcAft>
                <a:spcPts val="1000"/>
              </a:spcAft>
              <a:buFont typeface="Arial" panose="020B0604020202020204" pitchFamily="34" charset="0"/>
              <a:buChar char="•"/>
            </a:pPr>
            <a:r>
              <a:rPr lang="en-US" sz="1200">
                <a:solidFill>
                  <a:schemeClr val="bg1"/>
                </a:solidFill>
              </a:rPr>
              <a:t>Serverless scaling to meet seasonal demand spike </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1" y="5145156"/>
            <a:ext cx="3527562"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Brand ambassadors empowered by always up-to-date product catalog and inventory</a:t>
            </a:r>
          </a:p>
          <a:p>
            <a:pPr marL="182880" indent="-182880">
              <a:lnSpc>
                <a:spcPct val="90000"/>
              </a:lnSpc>
              <a:spcAft>
                <a:spcPts val="1000"/>
              </a:spcAft>
              <a:buFont typeface="Arial" panose="020B0604020202020204" pitchFamily="34" charset="0"/>
              <a:buChar char="•"/>
            </a:pPr>
            <a:r>
              <a:rPr lang="en-US" sz="1200">
                <a:solidFill>
                  <a:schemeClr val="bg1"/>
                </a:solidFill>
              </a:rPr>
              <a:t>Build IoT innovations that reduce errors and strengthen loss prevention </a:t>
            </a:r>
          </a:p>
          <a:p>
            <a:pPr marL="182880" indent="-182880">
              <a:lnSpc>
                <a:spcPct val="90000"/>
              </a:lnSpc>
              <a:spcAft>
                <a:spcPts val="1000"/>
              </a:spcAft>
              <a:buFont typeface="Arial" panose="020B0604020202020204" pitchFamily="34" charset="0"/>
              <a:buChar char="•"/>
            </a:pPr>
            <a:r>
              <a:rPr lang="en-US" sz="1200">
                <a:solidFill>
                  <a:schemeClr val="bg1"/>
                </a:solidFill>
              </a:rPr>
              <a:t>Deploy securely connected </a:t>
            </a:r>
            <a:r>
              <a:rPr lang="en-US" sz="1200" err="1">
                <a:solidFill>
                  <a:schemeClr val="bg1"/>
                </a:solidFill>
              </a:rPr>
              <a:t>mPOS</a:t>
            </a:r>
            <a:r>
              <a:rPr lang="en-US" sz="1200">
                <a:solidFill>
                  <a:schemeClr val="bg1"/>
                </a:solidFill>
              </a:rPr>
              <a:t> systems to reduce wait times</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145156"/>
            <a:ext cx="3781838" cy="16045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Close the gap between demand and fulfillment with real-time order processing and supply chain management</a:t>
            </a:r>
          </a:p>
          <a:p>
            <a:pPr marL="182880" indent="-182880">
              <a:lnSpc>
                <a:spcPct val="90000"/>
              </a:lnSpc>
              <a:spcAft>
                <a:spcPts val="1000"/>
              </a:spcAft>
              <a:buFont typeface="Arial" panose="020B0604020202020204" pitchFamily="34" charset="0"/>
              <a:buChar char="•"/>
            </a:pPr>
            <a:r>
              <a:rPr lang="en-US" sz="1200">
                <a:solidFill>
                  <a:schemeClr val="bg1"/>
                </a:solidFill>
              </a:rPr>
              <a:t>Expose fraud by detecting and alerting anomalies in real time</a:t>
            </a:r>
          </a:p>
          <a:p>
            <a:pPr marL="182880" indent="-182880">
              <a:lnSpc>
                <a:spcPct val="90000"/>
              </a:lnSpc>
              <a:spcAft>
                <a:spcPts val="1000"/>
              </a:spcAft>
              <a:buFont typeface="Arial" panose="020B0604020202020204" pitchFamily="34" charset="0"/>
              <a:buChar char="•"/>
            </a:pPr>
            <a:r>
              <a:rPr lang="en-US" sz="1200">
                <a:solidFill>
                  <a:schemeClr val="bg1"/>
                </a:solidFill>
              </a:rPr>
              <a:t>Build partner/vendor portal to improve customer service response and accuracy</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Transform</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store management</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460637"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Build an intelligent</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supply chain</a:t>
            </a:r>
          </a:p>
        </p:txBody>
      </p:sp>
    </p:spTree>
    <p:extLst>
      <p:ext uri="{BB962C8B-B14F-4D97-AF65-F5344CB8AC3E}">
        <p14:creationId xmlns:p14="http://schemas.microsoft.com/office/powerpoint/2010/main" val="25367420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descr="A picture containing indoor, luggage, blue, suitcase&#10;&#10;Description automatically generated">
            <a:extLst>
              <a:ext uri="{FF2B5EF4-FFF2-40B4-BE49-F238E27FC236}">
                <a16:creationId xmlns:a16="http://schemas.microsoft.com/office/drawing/2014/main" id="{70B67DAD-D904-4704-8D85-38F805C30A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flipH="1">
            <a:off x="0"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37" name="Picture 36" descr="A picture containing yellow, man, holding, standing&#10;&#10;Description automatically generated">
            <a:extLst>
              <a:ext uri="{FF2B5EF4-FFF2-40B4-BE49-F238E27FC236}">
                <a16:creationId xmlns:a16="http://schemas.microsoft.com/office/drawing/2014/main" id="{AA57E2E7-80D5-45CB-866A-9EB73A77A4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079748"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43" name="Picture 42" descr="A person standing in front of a store&#10;&#10;Description automatically generated">
            <a:extLst>
              <a:ext uri="{FF2B5EF4-FFF2-40B4-BE49-F238E27FC236}">
                <a16:creationId xmlns:a16="http://schemas.microsoft.com/office/drawing/2014/main" id="{7C5F6C8B-23F7-492E-B1CB-059438B52A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159496" y="1691640"/>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Manufacturing &amp; Automotive</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Deliver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new services</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308442"/>
            <a:ext cx="3781838"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Unlock omnichannel and personalized customer experiences</a:t>
            </a:r>
          </a:p>
          <a:p>
            <a:pPr marL="182880" indent="-182880">
              <a:lnSpc>
                <a:spcPct val="90000"/>
              </a:lnSpc>
              <a:spcAft>
                <a:spcPts val="1000"/>
              </a:spcAft>
              <a:buFont typeface="Arial" panose="020B0604020202020204" pitchFamily="34" charset="0"/>
              <a:buChar char="•"/>
            </a:pPr>
            <a:r>
              <a:rPr lang="en-US" sz="1200">
                <a:solidFill>
                  <a:schemeClr val="bg1"/>
                </a:solidFill>
              </a:rPr>
              <a:t>Create a collaborative development environment for partner apps marketplace</a:t>
            </a:r>
          </a:p>
          <a:p>
            <a:pPr marL="182880" indent="-182880">
              <a:lnSpc>
                <a:spcPct val="90000"/>
              </a:lnSpc>
              <a:spcAft>
                <a:spcPts val="1000"/>
              </a:spcAft>
              <a:buFont typeface="Arial" panose="020B0604020202020204" pitchFamily="34" charset="0"/>
              <a:buChar char="•"/>
            </a:pPr>
            <a:r>
              <a:rPr lang="en-US" sz="1200">
                <a:solidFill>
                  <a:schemeClr val="bg1"/>
                </a:solidFill>
              </a:rPr>
              <a:t>Take advantage of infrastructure advances to bring lean capabilities into IT</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0" y="5308442"/>
            <a:ext cx="3751193"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Ingest and analyze high volumes of IoT data and generate real-time recommendations and insights</a:t>
            </a:r>
          </a:p>
          <a:p>
            <a:pPr marL="182880" indent="-182880">
              <a:lnSpc>
                <a:spcPct val="90000"/>
              </a:lnSpc>
              <a:spcAft>
                <a:spcPts val="1000"/>
              </a:spcAft>
              <a:buFont typeface="Arial" panose="020B0604020202020204" pitchFamily="34" charset="0"/>
              <a:buChar char="•"/>
            </a:pPr>
            <a:r>
              <a:rPr lang="en-US" sz="1200">
                <a:solidFill>
                  <a:schemeClr val="bg1"/>
                </a:solidFill>
              </a:rPr>
              <a:t>Power smart buildings and cities </a:t>
            </a:r>
          </a:p>
          <a:p>
            <a:pPr marL="182880" indent="-182880">
              <a:lnSpc>
                <a:spcPct val="90000"/>
              </a:lnSpc>
              <a:spcAft>
                <a:spcPts val="1000"/>
              </a:spcAft>
              <a:buFont typeface="Arial" panose="020B0604020202020204" pitchFamily="34" charset="0"/>
              <a:buChar char="•"/>
            </a:pPr>
            <a:r>
              <a:rPr lang="en-US" sz="1200">
                <a:solidFill>
                  <a:schemeClr val="bg1"/>
                </a:solidFill>
              </a:rPr>
              <a:t>Predict equipment needs and safety issues before they happen with instant equipment diagnostics</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308442"/>
            <a:ext cx="3687784"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Produce the right parts at the right time </a:t>
            </a:r>
          </a:p>
          <a:p>
            <a:pPr marL="182880" indent="-182880">
              <a:lnSpc>
                <a:spcPct val="90000"/>
              </a:lnSpc>
              <a:spcAft>
                <a:spcPts val="1000"/>
              </a:spcAft>
              <a:buFont typeface="Arial" panose="020B0604020202020204" pitchFamily="34" charset="0"/>
              <a:buChar char="•"/>
            </a:pPr>
            <a:r>
              <a:rPr lang="en-US" sz="1200">
                <a:solidFill>
                  <a:schemeClr val="bg1"/>
                </a:solidFill>
              </a:rPr>
              <a:t>Deploy analytics to improve quality, increase operational efficiency, and drive faster time-to-market</a:t>
            </a:r>
          </a:p>
          <a:p>
            <a:pPr marL="182880" indent="-182880">
              <a:lnSpc>
                <a:spcPct val="90000"/>
              </a:lnSpc>
              <a:spcAft>
                <a:spcPts val="1000"/>
              </a:spcAft>
              <a:buFont typeface="Arial" panose="020B0604020202020204" pitchFamily="34" charset="0"/>
              <a:buChar char="•"/>
            </a:pPr>
            <a:r>
              <a:rPr lang="en-US" sz="1200">
                <a:solidFill>
                  <a:schemeClr val="bg1"/>
                </a:solidFill>
              </a:rPr>
              <a:t>More effectively use computing and human resources, saving time and money</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Achieve industrial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IoT innovation</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372274" y="1915565"/>
            <a:ext cx="3605087"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Enable smart, scalable</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supply chain management</a:t>
            </a:r>
          </a:p>
        </p:txBody>
      </p:sp>
    </p:spTree>
    <p:extLst>
      <p:ext uri="{BB962C8B-B14F-4D97-AF65-F5344CB8AC3E}">
        <p14:creationId xmlns:p14="http://schemas.microsoft.com/office/powerpoint/2010/main" val="2612464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descr="A person standing in front of a window&#10;&#10;Description automatically generated">
            <a:extLst>
              <a:ext uri="{FF2B5EF4-FFF2-40B4-BE49-F238E27FC236}">
                <a16:creationId xmlns:a16="http://schemas.microsoft.com/office/drawing/2014/main" id="{C876ED82-3A17-48B6-B609-A5672E1FE26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691639"/>
            <a:ext cx="4032504"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29" name="Picture 28" descr="A person sitting at a desk&#10;&#10;Description automatically generated">
            <a:extLst>
              <a:ext uri="{FF2B5EF4-FFF2-40B4-BE49-F238E27FC236}">
                <a16:creationId xmlns:a16="http://schemas.microsoft.com/office/drawing/2014/main" id="{0B6B6753-3454-43C4-A11A-23DC8C8F0A3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036219" y="1691640"/>
            <a:ext cx="4076033"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pic>
        <p:nvPicPr>
          <p:cNvPr id="35" name="Picture 34" descr="A person sitting on a bench&#10;&#10;Description automatically generated">
            <a:extLst>
              <a:ext uri="{FF2B5EF4-FFF2-40B4-BE49-F238E27FC236}">
                <a16:creationId xmlns:a16="http://schemas.microsoft.com/office/drawing/2014/main" id="{49CCDBD6-08CF-4097-842F-4529C7CBDFD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113059" y="1691640"/>
            <a:ext cx="4078941" cy="5166360"/>
          </a:xfrm>
          <a:custGeom>
            <a:avLst/>
            <a:gdLst>
              <a:gd name="connsiteX0" fmla="*/ 0 w 4032504"/>
              <a:gd name="connsiteY0" fmla="*/ 0 h 5166360"/>
              <a:gd name="connsiteX1" fmla="*/ 4032504 w 4032504"/>
              <a:gd name="connsiteY1" fmla="*/ 0 h 5166360"/>
              <a:gd name="connsiteX2" fmla="*/ 4032504 w 4032504"/>
              <a:gd name="connsiteY2" fmla="*/ 5166360 h 5166360"/>
              <a:gd name="connsiteX3" fmla="*/ 0 w 4032504"/>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4032504" h="5166360">
                <a:moveTo>
                  <a:pt x="0" y="0"/>
                </a:moveTo>
                <a:lnTo>
                  <a:pt x="4032504" y="0"/>
                </a:lnTo>
                <a:lnTo>
                  <a:pt x="4032504" y="5166360"/>
                </a:lnTo>
                <a:lnTo>
                  <a:pt x="0" y="516636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1616507" y="580121"/>
            <a:ext cx="8958987"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Financial Services</a:t>
            </a:r>
          </a:p>
        </p:txBody>
      </p:sp>
      <p:grpSp>
        <p:nvGrpSpPr>
          <p:cNvPr id="93" name="Group 92">
            <a:extLst>
              <a:ext uri="{FF2B5EF4-FFF2-40B4-BE49-F238E27FC236}">
                <a16:creationId xmlns:a16="http://schemas.microsoft.com/office/drawing/2014/main" id="{B475ACB9-B159-43D7-BE42-AD223A23C04F}"/>
              </a:ext>
            </a:extLst>
          </p:cNvPr>
          <p:cNvGrpSpPr/>
          <p:nvPr/>
        </p:nvGrpSpPr>
        <p:grpSpPr>
          <a:xfrm>
            <a:off x="4034363" y="1691640"/>
            <a:ext cx="44455" cy="5166360"/>
            <a:chOff x="863600" y="1934307"/>
            <a:chExt cx="44455" cy="5157216"/>
          </a:xfrm>
        </p:grpSpPr>
        <p:cxnSp>
          <p:nvCxnSpPr>
            <p:cNvPr id="94" name="Straight Connector 93">
              <a:extLst>
                <a:ext uri="{FF2B5EF4-FFF2-40B4-BE49-F238E27FC236}">
                  <a16:creationId xmlns:a16="http://schemas.microsoft.com/office/drawing/2014/main" id="{B42C1ABA-447D-4E9E-B6DD-C2418488F355}"/>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9E8775F-348F-4426-BC8D-D0DBFC673314}"/>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E3CC7EE8-177E-4C5F-B6EA-43901AF16785}"/>
              </a:ext>
            </a:extLst>
          </p:cNvPr>
          <p:cNvGrpSpPr/>
          <p:nvPr/>
        </p:nvGrpSpPr>
        <p:grpSpPr>
          <a:xfrm>
            <a:off x="8113181" y="1691640"/>
            <a:ext cx="44455" cy="5166360"/>
            <a:chOff x="863600" y="1934307"/>
            <a:chExt cx="44455" cy="5157216"/>
          </a:xfrm>
        </p:grpSpPr>
        <p:cxnSp>
          <p:nvCxnSpPr>
            <p:cNvPr id="97" name="Straight Connector 96">
              <a:extLst>
                <a:ext uri="{FF2B5EF4-FFF2-40B4-BE49-F238E27FC236}">
                  <a16:creationId xmlns:a16="http://schemas.microsoft.com/office/drawing/2014/main" id="{F6E75700-DEB7-4B71-A122-D671D878F164}"/>
                </a:ext>
              </a:extLst>
            </p:cNvPr>
            <p:cNvCxnSpPr/>
            <p:nvPr/>
          </p:nvCxnSpPr>
          <p:spPr>
            <a:xfrm>
              <a:off x="863600" y="1934307"/>
              <a:ext cx="0" cy="5157216"/>
            </a:xfrm>
            <a:prstGeom prst="line">
              <a:avLst/>
            </a:prstGeom>
            <a:ln w="25400">
              <a:solidFill>
                <a:srgbClr val="50E6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99593AE-0E7C-47D5-994B-E477E15E4470}"/>
                </a:ext>
              </a:extLst>
            </p:cNvPr>
            <p:cNvCxnSpPr/>
            <p:nvPr/>
          </p:nvCxnSpPr>
          <p:spPr>
            <a:xfrm>
              <a:off x="908055" y="1934307"/>
              <a:ext cx="0" cy="5157216"/>
            </a:xfrm>
            <a:prstGeom prst="line">
              <a:avLst/>
            </a:prstGeom>
            <a:ln w="12700">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113" name="TextBox 112">
            <a:extLst>
              <a:ext uri="{FF2B5EF4-FFF2-40B4-BE49-F238E27FC236}">
                <a16:creationId xmlns:a16="http://schemas.microsoft.com/office/drawing/2014/main" id="{55502A7E-2BE8-4C9F-B566-190D412892A9}"/>
              </a:ext>
            </a:extLst>
          </p:cNvPr>
          <p:cNvSpPr txBox="1"/>
          <p:nvPr/>
        </p:nvSpPr>
        <p:spPr>
          <a:xfrm>
            <a:off x="303001"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Deliver differentiated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customer experiences</a:t>
            </a:r>
          </a:p>
        </p:txBody>
      </p:sp>
      <p:sp>
        <p:nvSpPr>
          <p:cNvPr id="6" name="TextBox 5">
            <a:extLst>
              <a:ext uri="{FF2B5EF4-FFF2-40B4-BE49-F238E27FC236}">
                <a16:creationId xmlns:a16="http://schemas.microsoft.com/office/drawing/2014/main" id="{55C96CCA-A349-4E90-BA68-662C4045E18D}"/>
              </a:ext>
            </a:extLst>
          </p:cNvPr>
          <p:cNvSpPr txBox="1"/>
          <p:nvPr/>
        </p:nvSpPr>
        <p:spPr>
          <a:xfrm>
            <a:off x="126263" y="5025412"/>
            <a:ext cx="3781838" cy="1272143"/>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Develop services optimized for omnichannel and self-service</a:t>
            </a:r>
          </a:p>
          <a:p>
            <a:pPr marL="182880" indent="-182880">
              <a:lnSpc>
                <a:spcPct val="90000"/>
              </a:lnSpc>
              <a:spcAft>
                <a:spcPts val="1000"/>
              </a:spcAft>
              <a:buFont typeface="Arial" panose="020B0604020202020204" pitchFamily="34" charset="0"/>
              <a:buChar char="•"/>
            </a:pPr>
            <a:r>
              <a:rPr lang="en-US" sz="1200">
                <a:solidFill>
                  <a:schemeClr val="bg1"/>
                </a:solidFill>
              </a:rPr>
              <a:t>Speed trading and transactions with digital kiosks</a:t>
            </a:r>
          </a:p>
          <a:p>
            <a:pPr marL="182880" indent="-182880">
              <a:lnSpc>
                <a:spcPct val="90000"/>
              </a:lnSpc>
              <a:spcAft>
                <a:spcPts val="1000"/>
              </a:spcAft>
              <a:buFont typeface="Arial" panose="020B0604020202020204" pitchFamily="34" charset="0"/>
              <a:buChar char="•"/>
            </a:pPr>
            <a:r>
              <a:rPr lang="en-US" sz="1200">
                <a:solidFill>
                  <a:schemeClr val="bg1"/>
                </a:solidFill>
              </a:rPr>
              <a:t>Improve customer acquisitions with personalized sales and marketing</a:t>
            </a:r>
          </a:p>
        </p:txBody>
      </p:sp>
      <p:sp>
        <p:nvSpPr>
          <p:cNvPr id="114" name="TextBox 113">
            <a:extLst>
              <a:ext uri="{FF2B5EF4-FFF2-40B4-BE49-F238E27FC236}">
                <a16:creationId xmlns:a16="http://schemas.microsoft.com/office/drawing/2014/main" id="{26725FC5-DE9D-4309-804B-69F30B8B9C43}"/>
              </a:ext>
            </a:extLst>
          </p:cNvPr>
          <p:cNvSpPr txBox="1"/>
          <p:nvPr/>
        </p:nvSpPr>
        <p:spPr>
          <a:xfrm>
            <a:off x="4205080" y="5025412"/>
            <a:ext cx="3751193" cy="1438342"/>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Conduct real-time analytics to stress-test risk and exceed compliance levels across standards</a:t>
            </a:r>
          </a:p>
          <a:p>
            <a:pPr marL="182880" indent="-182880">
              <a:lnSpc>
                <a:spcPct val="90000"/>
              </a:lnSpc>
              <a:spcAft>
                <a:spcPts val="1000"/>
              </a:spcAft>
              <a:buFont typeface="Arial" panose="020B0604020202020204" pitchFamily="34" charset="0"/>
              <a:buChar char="•"/>
            </a:pPr>
            <a:r>
              <a:rPr lang="en-US" sz="1200">
                <a:solidFill>
                  <a:schemeClr val="bg1"/>
                </a:solidFill>
              </a:rPr>
              <a:t>Expose fraud by detecting and alerting anomalies in real time</a:t>
            </a:r>
          </a:p>
          <a:p>
            <a:pPr marL="182880" indent="-182880">
              <a:lnSpc>
                <a:spcPct val="90000"/>
              </a:lnSpc>
              <a:spcAft>
                <a:spcPts val="1000"/>
              </a:spcAft>
              <a:buFont typeface="Arial" panose="020B0604020202020204" pitchFamily="34" charset="0"/>
              <a:buChar char="•"/>
            </a:pPr>
            <a:r>
              <a:rPr lang="en-US" sz="1200">
                <a:solidFill>
                  <a:schemeClr val="bg1"/>
                </a:solidFill>
              </a:rPr>
              <a:t>Deploy securely and confidently on-premises and in the cloud</a:t>
            </a:r>
          </a:p>
        </p:txBody>
      </p:sp>
      <p:sp>
        <p:nvSpPr>
          <p:cNvPr id="115" name="TextBox 114">
            <a:extLst>
              <a:ext uri="{FF2B5EF4-FFF2-40B4-BE49-F238E27FC236}">
                <a16:creationId xmlns:a16="http://schemas.microsoft.com/office/drawing/2014/main" id="{400A6681-6FD2-4060-A004-F75954A40C07}"/>
              </a:ext>
            </a:extLst>
          </p:cNvPr>
          <p:cNvSpPr txBox="1"/>
          <p:nvPr/>
        </p:nvSpPr>
        <p:spPr>
          <a:xfrm>
            <a:off x="8283899" y="5025412"/>
            <a:ext cx="3777472" cy="1105944"/>
          </a:xfrm>
          <a:prstGeom prst="rect">
            <a:avLst/>
          </a:prstGeom>
          <a:noFill/>
        </p:spPr>
        <p:txBody>
          <a:bodyPr wrap="square" lIns="91440" tIns="91440" rIns="91440" bIns="91440" rtlCol="0">
            <a:spAutoFit/>
          </a:bodyPr>
          <a:lstStyle/>
          <a:p>
            <a:pPr marL="182880" indent="-182880">
              <a:lnSpc>
                <a:spcPct val="90000"/>
              </a:lnSpc>
              <a:spcAft>
                <a:spcPts val="1000"/>
              </a:spcAft>
              <a:buFont typeface="Arial" panose="020B0604020202020204" pitchFamily="34" charset="0"/>
              <a:buChar char="•"/>
            </a:pPr>
            <a:r>
              <a:rPr lang="en-US" sz="1200">
                <a:solidFill>
                  <a:schemeClr val="bg1"/>
                </a:solidFill>
              </a:rPr>
              <a:t>Centralize payment pipelines to scale high volumes of payment data accurately with low latency</a:t>
            </a:r>
          </a:p>
          <a:p>
            <a:pPr marL="182880" indent="-182880">
              <a:lnSpc>
                <a:spcPct val="90000"/>
              </a:lnSpc>
              <a:spcAft>
                <a:spcPts val="1000"/>
              </a:spcAft>
              <a:buFont typeface="Arial" panose="020B0604020202020204" pitchFamily="34" charset="0"/>
              <a:buChar char="•"/>
            </a:pPr>
            <a:r>
              <a:rPr lang="en-US" sz="1200">
                <a:solidFill>
                  <a:schemeClr val="bg1"/>
                </a:solidFill>
              </a:rPr>
              <a:t>Enable mobile wallets for efficient use of resources</a:t>
            </a:r>
          </a:p>
          <a:p>
            <a:pPr marL="182880" indent="-182880">
              <a:lnSpc>
                <a:spcPct val="90000"/>
              </a:lnSpc>
              <a:spcAft>
                <a:spcPts val="1000"/>
              </a:spcAft>
              <a:buFont typeface="Arial" panose="020B0604020202020204" pitchFamily="34" charset="0"/>
              <a:buChar char="•"/>
            </a:pPr>
            <a:r>
              <a:rPr lang="en-US" sz="1200">
                <a:solidFill>
                  <a:schemeClr val="bg1"/>
                </a:solidFill>
              </a:rPr>
              <a:t>Build frictionless peer-to-peer models</a:t>
            </a:r>
          </a:p>
        </p:txBody>
      </p:sp>
      <p:sp>
        <p:nvSpPr>
          <p:cNvPr id="116" name="TextBox 115">
            <a:extLst>
              <a:ext uri="{FF2B5EF4-FFF2-40B4-BE49-F238E27FC236}">
                <a16:creationId xmlns:a16="http://schemas.microsoft.com/office/drawing/2014/main" id="{82CC1CA7-B5F5-46E3-B9AB-3D2C5B7A6225}"/>
              </a:ext>
            </a:extLst>
          </p:cNvPr>
          <p:cNvSpPr txBox="1"/>
          <p:nvPr/>
        </p:nvSpPr>
        <p:spPr>
          <a:xfrm>
            <a:off x="4381818" y="1915565"/>
            <a:ext cx="3428362"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Manage risk </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and detect fraud</a:t>
            </a:r>
          </a:p>
        </p:txBody>
      </p:sp>
      <p:sp>
        <p:nvSpPr>
          <p:cNvPr id="129" name="TextBox 128">
            <a:extLst>
              <a:ext uri="{FF2B5EF4-FFF2-40B4-BE49-F238E27FC236}">
                <a16:creationId xmlns:a16="http://schemas.microsoft.com/office/drawing/2014/main" id="{96109702-3D5D-4BEC-82CD-A19D8FBAF7BA}"/>
              </a:ext>
            </a:extLst>
          </p:cNvPr>
          <p:cNvSpPr txBox="1"/>
          <p:nvPr/>
        </p:nvSpPr>
        <p:spPr>
          <a:xfrm>
            <a:off x="8372274" y="1915565"/>
            <a:ext cx="3605087" cy="664797"/>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Real-time</a:t>
            </a:r>
            <a:br>
              <a:rPr lang="en-US" sz="2400" kern="0">
                <a:solidFill>
                  <a:srgbClr val="50E6FF"/>
                </a:solidFill>
                <a:latin typeface="Segoe UI Semilight" panose="020B0402040204020203" pitchFamily="34" charset="0"/>
                <a:cs typeface="Segoe UI Semilight" panose="020B0402040204020203" pitchFamily="34" charset="0"/>
              </a:rPr>
            </a:br>
            <a:r>
              <a:rPr lang="en-US" sz="2400" kern="0">
                <a:solidFill>
                  <a:srgbClr val="50E6FF"/>
                </a:solidFill>
                <a:latin typeface="Segoe UI Semilight" panose="020B0402040204020203" pitchFamily="34" charset="0"/>
                <a:cs typeface="Segoe UI Semilight" panose="020B0402040204020203" pitchFamily="34" charset="0"/>
              </a:rPr>
              <a:t>payments</a:t>
            </a:r>
          </a:p>
        </p:txBody>
      </p:sp>
    </p:spTree>
    <p:extLst>
      <p:ext uri="{BB962C8B-B14F-4D97-AF65-F5344CB8AC3E}">
        <p14:creationId xmlns:p14="http://schemas.microsoft.com/office/powerpoint/2010/main" val="886519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595959"/>
        </a:solidFill>
        <a:effectLst/>
      </p:bgPr>
    </p:bg>
    <p:spTree>
      <p:nvGrpSpPr>
        <p:cNvPr id="1" name=""/>
        <p:cNvGrpSpPr/>
        <p:nvPr/>
      </p:nvGrpSpPr>
      <p:grpSpPr>
        <a:xfrm>
          <a:off x="0" y="0"/>
          <a:ext cx="0" cy="0"/>
          <a:chOff x="0" y="0"/>
          <a:chExt cx="0" cy="0"/>
        </a:xfrm>
      </p:grpSpPr>
      <p:sp>
        <p:nvSpPr>
          <p:cNvPr id="30" name="Text Box 3">
            <a:extLst>
              <a:ext uri="{FF2B5EF4-FFF2-40B4-BE49-F238E27FC236}">
                <a16:creationId xmlns:a16="http://schemas.microsoft.com/office/drawing/2014/main" id="{E303E16D-E37A-4E9C-A78A-61F0F61FE62B}"/>
              </a:ext>
            </a:extLst>
          </p:cNvPr>
          <p:cNvSpPr txBox="1">
            <a:spLocks noChangeArrowheads="1"/>
          </p:cNvSpPr>
          <p:nvPr/>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31" name="Title 1">
            <a:extLst>
              <a:ext uri="{FF2B5EF4-FFF2-40B4-BE49-F238E27FC236}">
                <a16:creationId xmlns:a16="http://schemas.microsoft.com/office/drawing/2014/main" id="{A11B9872-9A87-4BB5-BA9A-4C5718356504}"/>
              </a:ext>
            </a:extLst>
          </p:cNvPr>
          <p:cNvSpPr txBox="1">
            <a:spLocks/>
          </p:cNvSpPr>
          <p:nvPr/>
        </p:nvSpPr>
        <p:spPr>
          <a:xfrm>
            <a:off x="313410" y="1829711"/>
            <a:ext cx="4500034" cy="1643527"/>
          </a:xfrm>
          <a:prstGeom prst="rect">
            <a:avLst/>
          </a:prstGeom>
        </p:spPr>
        <p:txBody>
          <a:bodyPr wrap="square">
            <a:sp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r>
              <a:rPr lang="en-US" sz="2800">
                <a:solidFill>
                  <a:schemeClr val="bg1"/>
                </a:solidFill>
              </a:rPr>
              <a:t>Microsoft’s mission is to empower every person and every organization on the planet to achieve more.</a:t>
            </a:r>
          </a:p>
        </p:txBody>
      </p:sp>
      <p:grpSp>
        <p:nvGrpSpPr>
          <p:cNvPr id="32" name="Group 31">
            <a:extLst>
              <a:ext uri="{FF2B5EF4-FFF2-40B4-BE49-F238E27FC236}">
                <a16:creationId xmlns:a16="http://schemas.microsoft.com/office/drawing/2014/main" id="{2C9C6FF8-A955-4AC6-9F2D-E9995EA5797D}"/>
              </a:ext>
            </a:extLst>
          </p:cNvPr>
          <p:cNvGrpSpPr/>
          <p:nvPr/>
        </p:nvGrpSpPr>
        <p:grpSpPr>
          <a:xfrm>
            <a:off x="428681" y="361615"/>
            <a:ext cx="1787182" cy="364715"/>
            <a:chOff x="428681" y="361615"/>
            <a:chExt cx="1787182" cy="364715"/>
          </a:xfrm>
        </p:grpSpPr>
        <p:pic>
          <p:nvPicPr>
            <p:cNvPr id="33" name="Picture 32">
              <a:extLst>
                <a:ext uri="{FF2B5EF4-FFF2-40B4-BE49-F238E27FC236}">
                  <a16:creationId xmlns:a16="http://schemas.microsoft.com/office/drawing/2014/main" id="{7CC640BA-05FC-4844-82E5-8015BD9D2E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3862" b="-1899"/>
            <a:stretch/>
          </p:blipFill>
          <p:spPr>
            <a:xfrm>
              <a:off x="428681" y="437356"/>
              <a:ext cx="215555" cy="193892"/>
            </a:xfrm>
            <a:prstGeom prst="rect">
              <a:avLst/>
            </a:prstGeom>
          </p:spPr>
        </p:pic>
        <p:sp>
          <p:nvSpPr>
            <p:cNvPr id="34" name="TextBox 33">
              <a:extLst>
                <a:ext uri="{FF2B5EF4-FFF2-40B4-BE49-F238E27FC236}">
                  <a16:creationId xmlns:a16="http://schemas.microsoft.com/office/drawing/2014/main" id="{B6F5DD4F-A491-4CDD-8D63-A2D1805120A0}"/>
                </a:ext>
              </a:extLst>
            </p:cNvPr>
            <p:cNvSpPr txBox="1"/>
            <p:nvPr/>
          </p:nvSpPr>
          <p:spPr>
            <a:xfrm>
              <a:off x="573519" y="361615"/>
              <a:ext cx="1642344" cy="364715"/>
            </a:xfrm>
            <a:prstGeom prst="rect">
              <a:avLst/>
            </a:prstGeom>
            <a:noFill/>
          </p:spPr>
          <p:txBody>
            <a:bodyPr wrap="square" lIns="91440" tIns="91440" rIns="91440" bIns="91440" rtlCol="0">
              <a:spAutoFit/>
            </a:bodyPr>
            <a:lstStyle/>
            <a:p>
              <a:pPr>
                <a:lnSpc>
                  <a:spcPct val="90000"/>
                </a:lnSpc>
                <a:spcAft>
                  <a:spcPts val="600"/>
                </a:spcAft>
              </a:pPr>
              <a:r>
                <a:rPr lang="en-US" sz="1260" spc="-30">
                  <a:solidFill>
                    <a:schemeClr val="bg1"/>
                  </a:solidFill>
                  <a:latin typeface="+mj-lt"/>
                </a:rPr>
                <a:t>Microsoft Azure</a:t>
              </a:r>
            </a:p>
          </p:txBody>
        </p:sp>
      </p:grpSp>
      <p:sp>
        <p:nvSpPr>
          <p:cNvPr id="7" name="MS Logo" descr="Microsoft logo graphic">
            <a:extLst>
              <a:ext uri="{FF2B5EF4-FFF2-40B4-BE49-F238E27FC236}">
                <a16:creationId xmlns:a16="http://schemas.microsoft.com/office/drawing/2014/main" id="{1A164A17-A61C-4F49-99A0-E45B52895909}"/>
              </a:ext>
            </a:extLst>
          </p:cNvPr>
          <p:cNvSpPr/>
          <p:nvPr/>
        </p:nvSpPr>
        <p:spPr bwMode="auto">
          <a:xfrm>
            <a:off x="6278459" y="872025"/>
            <a:ext cx="5113952" cy="5113950"/>
          </a:xfrm>
          <a:prstGeom prst="roundRect">
            <a:avLst>
              <a:gd name="adj" fmla="val 0"/>
            </a:avLst>
          </a:prstGeom>
          <a:blipFill>
            <a:blip r:embed="rId4"/>
            <a:stretch>
              <a:fillRect/>
            </a:stretch>
          </a:blipFill>
          <a:ln>
            <a:noFill/>
            <a:headEnd type="none" w="med" len="med"/>
            <a:tailEnd type="none" w="med" len="med"/>
          </a:ln>
          <a:effectLst>
            <a:outerShdw blurRad="127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noFill/>
                <a:effectLst/>
                <a:uLnTx/>
                <a:uFillTx/>
                <a:latin typeface="Segoe UI"/>
                <a:ea typeface="Segoe UI" pitchFamily="34" charset="0"/>
                <a:cs typeface="Segoe UI" pitchFamily="34" charset="0"/>
              </a:rPr>
              <a:t>Logo</a:t>
            </a:r>
          </a:p>
        </p:txBody>
      </p:sp>
    </p:spTree>
    <p:extLst>
      <p:ext uri="{BB962C8B-B14F-4D97-AF65-F5344CB8AC3E}">
        <p14:creationId xmlns:p14="http://schemas.microsoft.com/office/powerpoint/2010/main" val="113242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86000"/>
          </a:schemeClr>
        </a:solidFill>
        <a:effectLst/>
      </p:bgPr>
    </p:bg>
    <p:spTree>
      <p:nvGrpSpPr>
        <p:cNvPr id="1" name=""/>
        <p:cNvGrpSpPr/>
        <p:nvPr/>
      </p:nvGrpSpPr>
      <p:grpSpPr>
        <a:xfrm>
          <a:off x="0" y="0"/>
          <a:ext cx="0" cy="0"/>
          <a:chOff x="0" y="0"/>
          <a:chExt cx="0" cy="0"/>
        </a:xfrm>
      </p:grpSpPr>
      <p:pic>
        <p:nvPicPr>
          <p:cNvPr id="26" name="Picture 25" descr="A person sitting in front of a building&#10;&#10;Description automatically generated">
            <a:extLst>
              <a:ext uri="{FF2B5EF4-FFF2-40B4-BE49-F238E27FC236}">
                <a16:creationId xmlns:a16="http://schemas.microsoft.com/office/drawing/2014/main" id="{9E56A12D-0C80-4D1B-85D5-7C65203CB7B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4" name="Rectangle 23">
            <a:extLst>
              <a:ext uri="{FF2B5EF4-FFF2-40B4-BE49-F238E27FC236}">
                <a16:creationId xmlns:a16="http://schemas.microsoft.com/office/drawing/2014/main" id="{242AA626-7874-49F2-A243-AD954EF9E151}"/>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people_11" title="Icon of two people with a chat bubble">
            <a:extLst>
              <a:ext uri="{FF2B5EF4-FFF2-40B4-BE49-F238E27FC236}">
                <a16:creationId xmlns:a16="http://schemas.microsoft.com/office/drawing/2014/main" id="{405D3CB7-781B-4010-A86D-6114661FF160}"/>
              </a:ext>
            </a:extLst>
          </p:cNvPr>
          <p:cNvSpPr>
            <a:spLocks noChangeAspect="1" noEditPoints="1"/>
          </p:cNvSpPr>
          <p:nvPr/>
        </p:nvSpPr>
        <p:spPr bwMode="auto">
          <a:xfrm>
            <a:off x="4374292" y="2473162"/>
            <a:ext cx="476093" cy="457200"/>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2" name="tool" title="Icon of a skrewdriver and wrench">
            <a:extLst>
              <a:ext uri="{FF2B5EF4-FFF2-40B4-BE49-F238E27FC236}">
                <a16:creationId xmlns:a16="http://schemas.microsoft.com/office/drawing/2014/main" id="{143D1B48-1E0F-48F2-A5DC-1FE80B5D1822}"/>
              </a:ext>
            </a:extLst>
          </p:cNvPr>
          <p:cNvSpPr>
            <a:spLocks noChangeAspect="1" noEditPoints="1"/>
          </p:cNvSpPr>
          <p:nvPr/>
        </p:nvSpPr>
        <p:spPr bwMode="auto">
          <a:xfrm>
            <a:off x="7413685" y="5446034"/>
            <a:ext cx="330718" cy="465850"/>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270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3" name="gear" title="Icon of a gear surrounded by a circle with lines of varying length">
            <a:extLst>
              <a:ext uri="{FF2B5EF4-FFF2-40B4-BE49-F238E27FC236}">
                <a16:creationId xmlns:a16="http://schemas.microsoft.com/office/drawing/2014/main" id="{2B807338-D762-4CC9-9AA0-8E2F03E0503D}"/>
              </a:ext>
            </a:extLst>
          </p:cNvPr>
          <p:cNvSpPr>
            <a:spLocks noChangeAspect="1" noEditPoints="1"/>
          </p:cNvSpPr>
          <p:nvPr/>
        </p:nvSpPr>
        <p:spPr bwMode="auto">
          <a:xfrm>
            <a:off x="4350669" y="5427253"/>
            <a:ext cx="505601" cy="50341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2700"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44" name="box" title="Icon of a box">
            <a:extLst>
              <a:ext uri="{FF2B5EF4-FFF2-40B4-BE49-F238E27FC236}">
                <a16:creationId xmlns:a16="http://schemas.microsoft.com/office/drawing/2014/main" id="{C246A32B-0BB0-4AFB-AC6A-35F216719C8B}"/>
              </a:ext>
            </a:extLst>
          </p:cNvPr>
          <p:cNvSpPr>
            <a:spLocks noChangeAspect="1" noEditPoints="1"/>
          </p:cNvSpPr>
          <p:nvPr/>
        </p:nvSpPr>
        <p:spPr bwMode="auto">
          <a:xfrm>
            <a:off x="7352286" y="2473391"/>
            <a:ext cx="452441" cy="456743"/>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noFill/>
          <a:ln w="12700"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95F06B06-A518-40B7-87E0-628127DBE0AB}"/>
              </a:ext>
            </a:extLst>
          </p:cNvPr>
          <p:cNvSpPr txBox="1"/>
          <p:nvPr/>
        </p:nvSpPr>
        <p:spPr>
          <a:xfrm>
            <a:off x="8250803" y="2169569"/>
            <a:ext cx="3271726" cy="1074140"/>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Containers</a:t>
            </a:r>
          </a:p>
          <a:p>
            <a:pPr defTabSz="896354">
              <a:spcAft>
                <a:spcPts val="576"/>
              </a:spcAft>
              <a:defRPr/>
            </a:pPr>
            <a:r>
              <a:rPr lang="en-US" sz="1600">
                <a:latin typeface="Segoe UI" panose="020B0502040204020203" pitchFamily="34" charset="0"/>
                <a:cs typeface="Segoe UI" panose="020B0502040204020203" pitchFamily="34" charset="0"/>
              </a:rPr>
              <a:t>Standard deployment format to abstract code from underlying infrastructure differences</a:t>
            </a:r>
          </a:p>
        </p:txBody>
      </p:sp>
      <p:sp>
        <p:nvSpPr>
          <p:cNvPr id="49" name="TextBox 48">
            <a:extLst>
              <a:ext uri="{FF2B5EF4-FFF2-40B4-BE49-F238E27FC236}">
                <a16:creationId xmlns:a16="http://schemas.microsoft.com/office/drawing/2014/main" id="{C0049D26-36AD-4C89-888A-DFDD3604A96F}"/>
              </a:ext>
            </a:extLst>
          </p:cNvPr>
          <p:cNvSpPr txBox="1"/>
          <p:nvPr/>
        </p:nvSpPr>
        <p:spPr>
          <a:xfrm>
            <a:off x="1113821" y="2169569"/>
            <a:ext cx="2812342" cy="852541"/>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APIs</a:t>
            </a:r>
          </a:p>
          <a:p>
            <a:pPr algn="r" defTabSz="896354">
              <a:spcAft>
                <a:spcPts val="576"/>
              </a:spcAft>
              <a:defRPr/>
            </a:pPr>
            <a:r>
              <a:rPr lang="en-US" sz="1600">
                <a:latin typeface="Segoe UI" panose="020B0502040204020203" pitchFamily="34" charset="0"/>
                <a:cs typeface="Segoe UI" panose="020B0502040204020203" pitchFamily="34" charset="0"/>
              </a:rPr>
              <a:t>Expose services as light-weight APIs for easier integration</a:t>
            </a:r>
          </a:p>
        </p:txBody>
      </p:sp>
      <p:sp>
        <p:nvSpPr>
          <p:cNvPr id="50" name="TextBox 49">
            <a:extLst>
              <a:ext uri="{FF2B5EF4-FFF2-40B4-BE49-F238E27FC236}">
                <a16:creationId xmlns:a16="http://schemas.microsoft.com/office/drawing/2014/main" id="{42AC56C4-0429-4955-985B-EF06F8D5F893}"/>
              </a:ext>
            </a:extLst>
          </p:cNvPr>
          <p:cNvSpPr txBox="1"/>
          <p:nvPr/>
        </p:nvSpPr>
        <p:spPr>
          <a:xfrm>
            <a:off x="8250803" y="5141422"/>
            <a:ext cx="3391468" cy="1074140"/>
          </a:xfrm>
          <a:prstGeom prst="rect">
            <a:avLst/>
          </a:prstGeom>
        </p:spPr>
        <p:txBody>
          <a:bodyPr vert="horz" wrap="square" lIns="0" tIns="0" rIns="27432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DevOps</a:t>
            </a:r>
          </a:p>
          <a:p>
            <a:pPr defTabSz="896354">
              <a:spcAft>
                <a:spcPts val="576"/>
              </a:spcAft>
              <a:defRPr/>
            </a:pPr>
            <a:r>
              <a:rPr lang="en-US" sz="1600">
                <a:latin typeface="Segoe UI" panose="020B0502040204020203" pitchFamily="34" charset="0"/>
                <a:cs typeface="Segoe UI" panose="020B0502040204020203" pitchFamily="34" charset="0"/>
              </a:rPr>
              <a:t>People, processes and technology that promote collaborative building and delivery </a:t>
            </a:r>
          </a:p>
        </p:txBody>
      </p:sp>
      <p:sp>
        <p:nvSpPr>
          <p:cNvPr id="52" name="TextBox 51">
            <a:extLst>
              <a:ext uri="{FF2B5EF4-FFF2-40B4-BE49-F238E27FC236}">
                <a16:creationId xmlns:a16="http://schemas.microsoft.com/office/drawing/2014/main" id="{524547B0-2403-4DA3-BBDF-185ABEDC8BE0}"/>
              </a:ext>
            </a:extLst>
          </p:cNvPr>
          <p:cNvSpPr txBox="1"/>
          <p:nvPr/>
        </p:nvSpPr>
        <p:spPr>
          <a:xfrm>
            <a:off x="277586" y="5141422"/>
            <a:ext cx="3648577" cy="1074140"/>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400" kern="0">
                <a:solidFill>
                  <a:srgbClr val="50E6FF"/>
                </a:solidFill>
                <a:latin typeface="Segoe UI Semilight" panose="020B0402040204020203" pitchFamily="34" charset="0"/>
                <a:cs typeface="Segoe UI Semilight" panose="020B0402040204020203" pitchFamily="34" charset="0"/>
              </a:rPr>
              <a:t>Microservices</a:t>
            </a:r>
          </a:p>
          <a:p>
            <a:pPr defTabSz="896354">
              <a:spcAft>
                <a:spcPts val="576"/>
              </a:spcAft>
              <a:defRPr/>
            </a:pPr>
            <a:r>
              <a:rPr lang="en-US" sz="1600">
                <a:latin typeface="Segoe UI" panose="020B0502040204020203" pitchFamily="34" charset="0"/>
                <a:cs typeface="Segoe UI" panose="020B0502040204020203" pitchFamily="34" charset="0"/>
              </a:rPr>
              <a:t>Architectural approach to developing an application as a collection of modular, loosely coupled services</a:t>
            </a:r>
          </a:p>
        </p:txBody>
      </p:sp>
      <p:sp>
        <p:nvSpPr>
          <p:cNvPr id="72" name="Arc 71">
            <a:extLst>
              <a:ext uri="{FF2B5EF4-FFF2-40B4-BE49-F238E27FC236}">
                <a16:creationId xmlns:a16="http://schemas.microsoft.com/office/drawing/2014/main" id="{6BC759AD-F778-4A60-92A1-534B4A56AD1F}"/>
              </a:ext>
            </a:extLst>
          </p:cNvPr>
          <p:cNvSpPr/>
          <p:nvPr/>
        </p:nvSpPr>
        <p:spPr bwMode="auto">
          <a:xfrm>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3949609"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3949610" y="2055268"/>
            <a:ext cx="4292781" cy="4292781"/>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106" name="Freeform: Shape 185">
            <a:extLst>
              <a:ext uri="{FF2B5EF4-FFF2-40B4-BE49-F238E27FC236}">
                <a16:creationId xmlns:a16="http://schemas.microsoft.com/office/drawing/2014/main" id="{3A9140D3-5854-4800-8705-29EDBF1488B2}"/>
              </a:ext>
            </a:extLst>
          </p:cNvPr>
          <p:cNvSpPr>
            <a:spLocks noChangeAspect="1"/>
          </p:cNvSpPr>
          <p:nvPr/>
        </p:nvSpPr>
        <p:spPr bwMode="auto">
          <a:xfrm flipV="1">
            <a:off x="5660141" y="3911599"/>
            <a:ext cx="871715" cy="48053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itle 3">
            <a:extLst>
              <a:ext uri="{FF2B5EF4-FFF2-40B4-BE49-F238E27FC236}">
                <a16:creationId xmlns:a16="http://schemas.microsoft.com/office/drawing/2014/main" id="{DABC52CC-BB5A-47B1-A187-B53B27612628}"/>
              </a:ext>
            </a:extLst>
          </p:cNvPr>
          <p:cNvSpPr txBox="1">
            <a:spLocks/>
          </p:cNvSpPr>
          <p:nvPr/>
        </p:nvSpPr>
        <p:spPr>
          <a:xfrm>
            <a:off x="3020367" y="255391"/>
            <a:ext cx="2097801"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What</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31" name="Title 3">
            <a:extLst>
              <a:ext uri="{FF2B5EF4-FFF2-40B4-BE49-F238E27FC236}">
                <a16:creationId xmlns:a16="http://schemas.microsoft.com/office/drawing/2014/main" id="{DD7332F5-7333-4182-BD7D-3B440955411C}"/>
              </a:ext>
            </a:extLst>
          </p:cNvPr>
          <p:cNvSpPr txBox="1">
            <a:spLocks/>
          </p:cNvSpPr>
          <p:nvPr/>
        </p:nvSpPr>
        <p:spPr>
          <a:xfrm>
            <a:off x="4504767" y="255391"/>
            <a:ext cx="1180087"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is</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32" name="Title 3">
            <a:extLst>
              <a:ext uri="{FF2B5EF4-FFF2-40B4-BE49-F238E27FC236}">
                <a16:creationId xmlns:a16="http://schemas.microsoft.com/office/drawing/2014/main" id="{737036E9-B12F-47E0-8BCE-79CF64B194D7}"/>
              </a:ext>
            </a:extLst>
          </p:cNvPr>
          <p:cNvSpPr txBox="1">
            <a:spLocks/>
          </p:cNvSpPr>
          <p:nvPr/>
        </p:nvSpPr>
        <p:spPr>
          <a:xfrm>
            <a:off x="5269216" y="255391"/>
            <a:ext cx="3437926"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cloud native</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33" name="Title 3">
            <a:extLst>
              <a:ext uri="{FF2B5EF4-FFF2-40B4-BE49-F238E27FC236}">
                <a16:creationId xmlns:a16="http://schemas.microsoft.com/office/drawing/2014/main" id="{60261960-346C-4554-9D7B-55358108514E}"/>
              </a:ext>
            </a:extLst>
          </p:cNvPr>
          <p:cNvSpPr txBox="1">
            <a:spLocks/>
          </p:cNvSpPr>
          <p:nvPr/>
        </p:nvSpPr>
        <p:spPr>
          <a:xfrm>
            <a:off x="8157198" y="255391"/>
            <a:ext cx="1014435" cy="830997"/>
          </a:xfrm>
          <a:prstGeom prst="rect">
            <a:avLst/>
          </a:prstGeom>
        </p:spPr>
        <p:txBody>
          <a:bodyPr wrap="square" lIns="0" rIns="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4800">
                <a:solidFill>
                  <a:schemeClr val="bg1"/>
                </a:solidFill>
                <a:latin typeface="Segoe UI Light" panose="020B0502040204020203" pitchFamily="34" charset="0"/>
                <a:cs typeface="Segoe UI Light" panose="020B0502040204020203" pitchFamily="34" charset="0"/>
              </a:rPr>
              <a:t>?</a:t>
            </a:r>
            <a:endParaRPr lang="en-US" sz="4800">
              <a:solidFill>
                <a:schemeClr val="bg1"/>
              </a:solidFill>
              <a:latin typeface="Segoe UI Semilight" panose="020B0402040204020203" pitchFamily="34" charset="0"/>
              <a:cs typeface="Segoe UI Semilight" panose="020B0402040204020203" pitchFamily="34" charset="0"/>
            </a:endParaRPr>
          </a:p>
        </p:txBody>
      </p:sp>
      <p:sp>
        <p:nvSpPr>
          <p:cNvPr id="12" name="Rectangle 11">
            <a:extLst>
              <a:ext uri="{FF2B5EF4-FFF2-40B4-BE49-F238E27FC236}">
                <a16:creationId xmlns:a16="http://schemas.microsoft.com/office/drawing/2014/main" id="{0B931B06-2370-4722-AAB1-83F649DC01A7}"/>
              </a:ext>
            </a:extLst>
          </p:cNvPr>
          <p:cNvSpPr/>
          <p:nvPr/>
        </p:nvSpPr>
        <p:spPr>
          <a:xfrm>
            <a:off x="1885950" y="989149"/>
            <a:ext cx="8420100" cy="646331"/>
          </a:xfrm>
          <a:prstGeom prst="rect">
            <a:avLst/>
          </a:prstGeom>
        </p:spPr>
        <p:txBody>
          <a:bodyPr wrap="square">
            <a:spAutoFit/>
          </a:bodyPr>
          <a:lstStyle/>
          <a:p>
            <a:pPr algn="ctr"/>
            <a:r>
              <a:rPr lang="en-US">
                <a:solidFill>
                  <a:schemeClr val="bg1"/>
                </a:solidFill>
              </a:rPr>
              <a:t>Package application code &amp; dependencies in containers, deploy as microservices and manage them using DevOps processes &amp; tools</a:t>
            </a:r>
            <a:endParaRPr lang="en-US">
              <a:solidFill>
                <a:schemeClr val="bg1"/>
              </a:solidFill>
              <a:highlight>
                <a:srgbClr val="FFFF00"/>
              </a:highlight>
              <a:latin typeface="Arial" panose="020B0604020202020204" pitchFamily="34" charset="0"/>
            </a:endParaRPr>
          </a:p>
        </p:txBody>
      </p:sp>
    </p:spTree>
    <p:extLst>
      <p:ext uri="{BB962C8B-B14F-4D97-AF65-F5344CB8AC3E}">
        <p14:creationId xmlns:p14="http://schemas.microsoft.com/office/powerpoint/2010/main" val="39005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accel="100000" autoRev="1" fill="hold" grpId="1" nodeType="withEffect">
                                  <p:stCondLst>
                                    <p:cond delay="0"/>
                                  </p:stCondLst>
                                  <p:childTnLst>
                                    <p:animMotion origin="layout" path="M 0 -1.48148E-6 L -0.04062 -1.48148E-6 " pathEditMode="relative" rAng="0" ptsTypes="AA">
                                      <p:cBhvr>
                                        <p:cTn id="9" dur="600" fill="hold"/>
                                        <p:tgtEl>
                                          <p:spTgt spid="75"/>
                                        </p:tgtEl>
                                        <p:attrNameLst>
                                          <p:attrName>ppt_x</p:attrName>
                                          <p:attrName>ppt_y</p:attrName>
                                        </p:attrNameLst>
                                      </p:cBhvr>
                                      <p:rCtr x="-2031" y="0"/>
                                    </p:animMotion>
                                  </p:childTnLst>
                                </p:cTn>
                              </p:par>
                              <p:par>
                                <p:cTn id="10" presetID="6" presetClass="emph" presetSubtype="0" accel="100000" autoRev="1" fill="hold" grpId="2" nodeType="withEffect">
                                  <p:stCondLst>
                                    <p:cond delay="0"/>
                                  </p:stCondLst>
                                  <p:childTnLst>
                                    <p:animScale>
                                      <p:cBhvr>
                                        <p:cTn id="11" dur="600" fill="hold"/>
                                        <p:tgtEl>
                                          <p:spTgt spid="75"/>
                                        </p:tgtEl>
                                      </p:cBhvr>
                                      <p:by x="40000" y="40000"/>
                                    </p:animScale>
                                  </p:childTnLst>
                                </p:cTn>
                              </p:par>
                              <p:par>
                                <p:cTn id="12" presetID="10" presetClass="entr" presetSubtype="0" fill="hold" grpId="0" nodeType="withEffect">
                                  <p:stCondLst>
                                    <p:cond delay="500"/>
                                  </p:stCondLst>
                                  <p:childTnLst>
                                    <p:set>
                                      <p:cBhvr>
                                        <p:cTn id="13" dur="1" fill="hold">
                                          <p:stCondLst>
                                            <p:cond delay="0"/>
                                          </p:stCondLst>
                                        </p:cTn>
                                        <p:tgtEl>
                                          <p:spTgt spid="72"/>
                                        </p:tgtEl>
                                        <p:attrNameLst>
                                          <p:attrName>style.visibility</p:attrName>
                                        </p:attrNameLst>
                                      </p:cBhvr>
                                      <p:to>
                                        <p:strVal val="visible"/>
                                      </p:to>
                                    </p:set>
                                    <p:animEffect transition="in" filter="fade">
                                      <p:cBhvr>
                                        <p:cTn id="14" dur="500"/>
                                        <p:tgtEl>
                                          <p:spTgt spid="72"/>
                                        </p:tgtEl>
                                      </p:cBhvr>
                                    </p:animEffect>
                                  </p:childTnLst>
                                </p:cTn>
                              </p:par>
                              <p:par>
                                <p:cTn id="15" presetID="42" presetClass="path" presetSubtype="0" accel="100000" autoRev="1" fill="hold" grpId="1" nodeType="withEffect">
                                  <p:stCondLst>
                                    <p:cond delay="0"/>
                                  </p:stCondLst>
                                  <p:childTnLst>
                                    <p:animMotion origin="layout" path="M 0 -1.48148E-6 L 0 0.07083 " pathEditMode="relative" rAng="0" ptsTypes="AA">
                                      <p:cBhvr>
                                        <p:cTn id="16" dur="600" fill="hold"/>
                                        <p:tgtEl>
                                          <p:spTgt spid="72"/>
                                        </p:tgtEl>
                                        <p:attrNameLst>
                                          <p:attrName>ppt_x</p:attrName>
                                          <p:attrName>ppt_y</p:attrName>
                                        </p:attrNameLst>
                                      </p:cBhvr>
                                      <p:rCtr x="0" y="3542"/>
                                    </p:animMotion>
                                  </p:childTnLst>
                                </p:cTn>
                              </p:par>
                              <p:par>
                                <p:cTn id="17" presetID="6" presetClass="emph" presetSubtype="0" accel="100000" autoRev="1" fill="hold" grpId="2" nodeType="withEffect">
                                  <p:stCondLst>
                                    <p:cond delay="0"/>
                                  </p:stCondLst>
                                  <p:childTnLst>
                                    <p:animScale>
                                      <p:cBhvr>
                                        <p:cTn id="18" dur="600" fill="hold"/>
                                        <p:tgtEl>
                                          <p:spTgt spid="72"/>
                                        </p:tgtEl>
                                      </p:cBhvr>
                                      <p:by x="40000" y="40000"/>
                                    </p:animScale>
                                  </p:childTnLst>
                                </p:cTn>
                              </p:par>
                              <p:par>
                                <p:cTn id="19" presetID="10" presetClass="entr" presetSubtype="0" fill="hold" grpId="0" nodeType="withEffect">
                                  <p:stCondLst>
                                    <p:cond delay="50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500"/>
                                        <p:tgtEl>
                                          <p:spTgt spid="73"/>
                                        </p:tgtEl>
                                      </p:cBhvr>
                                    </p:animEffect>
                                  </p:childTnLst>
                                </p:cTn>
                              </p:par>
                              <p:par>
                                <p:cTn id="22" presetID="42" presetClass="path" presetSubtype="0" accel="100000" autoRev="1" fill="hold" grpId="1" nodeType="withEffect">
                                  <p:stCondLst>
                                    <p:cond delay="0"/>
                                  </p:stCondLst>
                                  <p:childTnLst>
                                    <p:animMotion origin="layout" path="M 0 -1.48148E-6 L 0.04219 -1.48148E-6 " pathEditMode="relative" rAng="0" ptsTypes="AA">
                                      <p:cBhvr>
                                        <p:cTn id="23" dur="600" fill="hold"/>
                                        <p:tgtEl>
                                          <p:spTgt spid="73"/>
                                        </p:tgtEl>
                                        <p:attrNameLst>
                                          <p:attrName>ppt_x</p:attrName>
                                          <p:attrName>ppt_y</p:attrName>
                                        </p:attrNameLst>
                                      </p:cBhvr>
                                      <p:rCtr x="2109" y="0"/>
                                    </p:animMotion>
                                  </p:childTnLst>
                                </p:cTn>
                              </p:par>
                              <p:par>
                                <p:cTn id="24" presetID="6" presetClass="emph" presetSubtype="0" accel="100000" autoRev="1" fill="hold" grpId="2" nodeType="withEffect">
                                  <p:stCondLst>
                                    <p:cond delay="0"/>
                                  </p:stCondLst>
                                  <p:childTnLst>
                                    <p:animScale>
                                      <p:cBhvr>
                                        <p:cTn id="25" dur="600" fill="hold"/>
                                        <p:tgtEl>
                                          <p:spTgt spid="73"/>
                                        </p:tgtEl>
                                      </p:cBhvr>
                                      <p:by x="40000" y="40000"/>
                                    </p:animScale>
                                  </p:childTnLst>
                                </p:cTn>
                              </p:par>
                              <p:par>
                                <p:cTn id="26" presetID="10" presetClass="entr" presetSubtype="0" fill="hold" grpId="0" nodeType="withEffect">
                                  <p:stCondLst>
                                    <p:cond delay="500"/>
                                  </p:stCondLst>
                                  <p:childTnLst>
                                    <p:set>
                                      <p:cBhvr>
                                        <p:cTn id="27" dur="1" fill="hold">
                                          <p:stCondLst>
                                            <p:cond delay="0"/>
                                          </p:stCondLst>
                                        </p:cTn>
                                        <p:tgtEl>
                                          <p:spTgt spid="74"/>
                                        </p:tgtEl>
                                        <p:attrNameLst>
                                          <p:attrName>style.visibility</p:attrName>
                                        </p:attrNameLst>
                                      </p:cBhvr>
                                      <p:to>
                                        <p:strVal val="visible"/>
                                      </p:to>
                                    </p:set>
                                    <p:animEffect transition="in" filter="fade">
                                      <p:cBhvr>
                                        <p:cTn id="28" dur="500"/>
                                        <p:tgtEl>
                                          <p:spTgt spid="74"/>
                                        </p:tgtEl>
                                      </p:cBhvr>
                                    </p:animEffect>
                                  </p:childTnLst>
                                </p:cTn>
                              </p:par>
                              <p:par>
                                <p:cTn id="29" presetID="42" presetClass="path" presetSubtype="0" accel="100000" autoRev="1" fill="hold" grpId="1" nodeType="withEffect">
                                  <p:stCondLst>
                                    <p:cond delay="0"/>
                                  </p:stCondLst>
                                  <p:childTnLst>
                                    <p:animMotion origin="layout" path="M 0 -1.48148E-6 L 0 -0.07778 " pathEditMode="relative" rAng="0" ptsTypes="AA">
                                      <p:cBhvr>
                                        <p:cTn id="30" dur="600" fill="hold"/>
                                        <p:tgtEl>
                                          <p:spTgt spid="74"/>
                                        </p:tgtEl>
                                        <p:attrNameLst>
                                          <p:attrName>ppt_x</p:attrName>
                                          <p:attrName>ppt_y</p:attrName>
                                        </p:attrNameLst>
                                      </p:cBhvr>
                                      <p:rCtr x="0" y="-3889"/>
                                    </p:animMotion>
                                  </p:childTnLst>
                                </p:cTn>
                              </p:par>
                              <p:par>
                                <p:cTn id="31" presetID="6" presetClass="emph" presetSubtype="0" accel="100000" autoRev="1" fill="hold" grpId="2" nodeType="withEffect">
                                  <p:stCondLst>
                                    <p:cond delay="0"/>
                                  </p:stCondLst>
                                  <p:childTnLst>
                                    <p:animScale>
                                      <p:cBhvr>
                                        <p:cTn id="32" dur="600" fill="hold"/>
                                        <p:tgtEl>
                                          <p:spTgt spid="74"/>
                                        </p:tgtEl>
                                      </p:cBhvr>
                                      <p:by x="40000" y="40000"/>
                                    </p:animScale>
                                  </p:childTnLst>
                                </p:cTn>
                              </p:par>
                              <p:par>
                                <p:cTn id="33" presetID="10" presetClass="entr" presetSubtype="0" fill="hold" grpId="0" nodeType="withEffect">
                                  <p:stCondLst>
                                    <p:cond delay="80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500"/>
                                        <p:tgtEl>
                                          <p:spTgt spid="50"/>
                                        </p:tgtEl>
                                      </p:cBhvr>
                                    </p:animEffect>
                                  </p:childTnLst>
                                </p:cTn>
                              </p:par>
                              <p:par>
                                <p:cTn id="36" presetID="63" presetClass="path" presetSubtype="0" decel="100000" fill="hold" grpId="1" nodeType="withEffect">
                                  <p:stCondLst>
                                    <p:cond delay="800"/>
                                  </p:stCondLst>
                                  <p:childTnLst>
                                    <p:animMotion origin="layout" path="M 4.79167E-6 7.40741E-7 L -0.03438 7.40741E-7 " pathEditMode="relative" rAng="0" ptsTypes="AA">
                                      <p:cBhvr>
                                        <p:cTn id="37" dur="1000" spd="-100000" fill="hold"/>
                                        <p:tgtEl>
                                          <p:spTgt spid="50"/>
                                        </p:tgtEl>
                                        <p:attrNameLst>
                                          <p:attrName>ppt_x</p:attrName>
                                          <p:attrName>ppt_y</p:attrName>
                                        </p:attrNameLst>
                                      </p:cBhvr>
                                      <p:rCtr x="-1719" y="0"/>
                                    </p:animMotion>
                                  </p:childTnLst>
                                </p:cTn>
                              </p:par>
                              <p:par>
                                <p:cTn id="38" presetID="10" presetClass="entr" presetSubtype="0" fill="hold" grpId="0" nodeType="withEffect">
                                  <p:stCondLst>
                                    <p:cond delay="80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63" presetClass="path" presetSubtype="0" decel="100000" fill="hold" grpId="1" nodeType="withEffect">
                                  <p:stCondLst>
                                    <p:cond delay="800"/>
                                  </p:stCondLst>
                                  <p:childTnLst>
                                    <p:animMotion origin="layout" path="M 2.70833E-6 4.07407E-6 L -0.03438 4.07407E-6 " pathEditMode="relative" rAng="0" ptsTypes="AA">
                                      <p:cBhvr>
                                        <p:cTn id="42" dur="1000" spd="-100000" fill="hold"/>
                                        <p:tgtEl>
                                          <p:spTgt spid="48"/>
                                        </p:tgtEl>
                                        <p:attrNameLst>
                                          <p:attrName>ppt_x</p:attrName>
                                          <p:attrName>ppt_y</p:attrName>
                                        </p:attrNameLst>
                                      </p:cBhvr>
                                      <p:rCtr x="-1719" y="0"/>
                                    </p:animMotion>
                                  </p:childTnLst>
                                </p:cTn>
                              </p:par>
                              <p:par>
                                <p:cTn id="43" presetID="10" presetClass="entr" presetSubtype="0" fill="hold" grpId="0" nodeType="withEffect">
                                  <p:stCondLst>
                                    <p:cond delay="80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63" presetClass="path" presetSubtype="0" decel="100000" fill="hold" grpId="1" nodeType="withEffect">
                                  <p:stCondLst>
                                    <p:cond delay="800"/>
                                  </p:stCondLst>
                                  <p:childTnLst>
                                    <p:animMotion origin="layout" path="M -6.25E-7 -2.22222E-6 L 0.0375 -2.22222E-6 " pathEditMode="relative" rAng="0" ptsTypes="AA">
                                      <p:cBhvr>
                                        <p:cTn id="47" dur="1000" spd="-100000" fill="hold"/>
                                        <p:tgtEl>
                                          <p:spTgt spid="49"/>
                                        </p:tgtEl>
                                        <p:attrNameLst>
                                          <p:attrName>ppt_x</p:attrName>
                                          <p:attrName>ppt_y</p:attrName>
                                        </p:attrNameLst>
                                      </p:cBhvr>
                                      <p:rCtr x="1875" y="0"/>
                                    </p:animMotion>
                                  </p:childTnLst>
                                </p:cTn>
                              </p:par>
                              <p:par>
                                <p:cTn id="48" presetID="10" presetClass="entr" presetSubtype="0" fill="hold" grpId="0" nodeType="withEffect">
                                  <p:stCondLst>
                                    <p:cond delay="80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63" presetClass="path" presetSubtype="0" decel="100000" fill="hold" grpId="1" nodeType="withEffect">
                                  <p:stCondLst>
                                    <p:cond delay="800"/>
                                  </p:stCondLst>
                                  <p:childTnLst>
                                    <p:animMotion origin="layout" path="M 4.16667E-6 7.40741E-7 L 0.0375 7.40741E-7 " pathEditMode="relative" rAng="0" ptsTypes="AA">
                                      <p:cBhvr>
                                        <p:cTn id="52" dur="1000" spd="-100000" fill="hold"/>
                                        <p:tgtEl>
                                          <p:spTgt spid="52"/>
                                        </p:tgtEl>
                                        <p:attrNameLst>
                                          <p:attrName>ppt_x</p:attrName>
                                          <p:attrName>ppt_y</p:attrName>
                                        </p:attrNameLst>
                                      </p:cBhvr>
                                      <p:rCtr x="1875" y="0"/>
                                    </p:animMotion>
                                  </p:childTnLst>
                                </p:cTn>
                              </p:par>
                              <p:par>
                                <p:cTn id="53" presetID="53" presetClass="entr" presetSubtype="16" fill="hold" grpId="0" nodeType="withEffect">
                                  <p:stCondLst>
                                    <p:cond delay="800"/>
                                  </p:stCondLst>
                                  <p:childTnLst>
                                    <p:set>
                                      <p:cBhvr>
                                        <p:cTn id="54" dur="1" fill="hold">
                                          <p:stCondLst>
                                            <p:cond delay="0"/>
                                          </p:stCondLst>
                                        </p:cTn>
                                        <p:tgtEl>
                                          <p:spTgt spid="44"/>
                                        </p:tgtEl>
                                        <p:attrNameLst>
                                          <p:attrName>style.visibility</p:attrName>
                                        </p:attrNameLst>
                                      </p:cBhvr>
                                      <p:to>
                                        <p:strVal val="visible"/>
                                      </p:to>
                                    </p:set>
                                    <p:anim calcmode="lin" valueType="num">
                                      <p:cBhvr>
                                        <p:cTn id="55" dur="500" fill="hold"/>
                                        <p:tgtEl>
                                          <p:spTgt spid="44"/>
                                        </p:tgtEl>
                                        <p:attrNameLst>
                                          <p:attrName>ppt_w</p:attrName>
                                        </p:attrNameLst>
                                      </p:cBhvr>
                                      <p:tavLst>
                                        <p:tav tm="0">
                                          <p:val>
                                            <p:fltVal val="0"/>
                                          </p:val>
                                        </p:tav>
                                        <p:tav tm="100000">
                                          <p:val>
                                            <p:strVal val="#ppt_w"/>
                                          </p:val>
                                        </p:tav>
                                      </p:tavLst>
                                    </p:anim>
                                    <p:anim calcmode="lin" valueType="num">
                                      <p:cBhvr>
                                        <p:cTn id="56" dur="500" fill="hold"/>
                                        <p:tgtEl>
                                          <p:spTgt spid="44"/>
                                        </p:tgtEl>
                                        <p:attrNameLst>
                                          <p:attrName>ppt_h</p:attrName>
                                        </p:attrNameLst>
                                      </p:cBhvr>
                                      <p:tavLst>
                                        <p:tav tm="0">
                                          <p:val>
                                            <p:fltVal val="0"/>
                                          </p:val>
                                        </p:tav>
                                        <p:tav tm="100000">
                                          <p:val>
                                            <p:strVal val="#ppt_h"/>
                                          </p:val>
                                        </p:tav>
                                      </p:tavLst>
                                    </p:anim>
                                    <p:animEffect transition="in" filter="fade">
                                      <p:cBhvr>
                                        <p:cTn id="57" dur="500"/>
                                        <p:tgtEl>
                                          <p:spTgt spid="44"/>
                                        </p:tgtEl>
                                      </p:cBhvr>
                                    </p:animEffect>
                                  </p:childTnLst>
                                </p:cTn>
                              </p:par>
                              <p:par>
                                <p:cTn id="58" presetID="53" presetClass="entr" presetSubtype="16" fill="hold" grpId="0" nodeType="withEffect">
                                  <p:stCondLst>
                                    <p:cond delay="80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par>
                                <p:cTn id="63" presetID="53" presetClass="entr" presetSubtype="16" fill="hold" grpId="0" nodeType="withEffect" nodePh="1">
                                  <p:stCondLst>
                                    <p:cond delay="800"/>
                                  </p:stCondLst>
                                  <p:endCondLst>
                                    <p:cond evt="begin" delay="0">
                                      <p:tn val="63"/>
                                    </p:cond>
                                  </p:endCondLst>
                                  <p:childTnLst>
                                    <p:set>
                                      <p:cBhvr>
                                        <p:cTn id="64" dur="1" fill="hold">
                                          <p:stCondLst>
                                            <p:cond delay="0"/>
                                          </p:stCondLst>
                                        </p:cTn>
                                        <p:tgtEl>
                                          <p:spTgt spid="106"/>
                                        </p:tgtEl>
                                        <p:attrNameLst>
                                          <p:attrName>style.visibility</p:attrName>
                                        </p:attrNameLst>
                                      </p:cBhvr>
                                      <p:to>
                                        <p:strVal val="visible"/>
                                      </p:to>
                                    </p:set>
                                    <p:anim calcmode="lin" valueType="num">
                                      <p:cBhvr>
                                        <p:cTn id="65" dur="500" fill="hold"/>
                                        <p:tgtEl>
                                          <p:spTgt spid="106"/>
                                        </p:tgtEl>
                                        <p:attrNameLst>
                                          <p:attrName>ppt_w</p:attrName>
                                        </p:attrNameLst>
                                      </p:cBhvr>
                                      <p:tavLst>
                                        <p:tav tm="0">
                                          <p:val>
                                            <p:fltVal val="0"/>
                                          </p:val>
                                        </p:tav>
                                        <p:tav tm="100000">
                                          <p:val>
                                            <p:strVal val="#ppt_w"/>
                                          </p:val>
                                        </p:tav>
                                      </p:tavLst>
                                    </p:anim>
                                    <p:anim calcmode="lin" valueType="num">
                                      <p:cBhvr>
                                        <p:cTn id="66" dur="500" fill="hold"/>
                                        <p:tgtEl>
                                          <p:spTgt spid="106"/>
                                        </p:tgtEl>
                                        <p:attrNameLst>
                                          <p:attrName>ppt_h</p:attrName>
                                        </p:attrNameLst>
                                      </p:cBhvr>
                                      <p:tavLst>
                                        <p:tav tm="0">
                                          <p:val>
                                            <p:fltVal val="0"/>
                                          </p:val>
                                        </p:tav>
                                        <p:tav tm="100000">
                                          <p:val>
                                            <p:strVal val="#ppt_h"/>
                                          </p:val>
                                        </p:tav>
                                      </p:tavLst>
                                    </p:anim>
                                    <p:animEffect transition="in" filter="fade">
                                      <p:cBhvr>
                                        <p:cTn id="67" dur="500"/>
                                        <p:tgtEl>
                                          <p:spTgt spid="106"/>
                                        </p:tgtEl>
                                      </p:cBhvr>
                                    </p:animEffect>
                                  </p:childTnLst>
                                </p:cTn>
                              </p:par>
                              <p:par>
                                <p:cTn id="68" presetID="53" presetClass="entr" presetSubtype="16" fill="hold" grpId="0" nodeType="withEffect">
                                  <p:stCondLst>
                                    <p:cond delay="800"/>
                                  </p:stCondLst>
                                  <p:childTnLst>
                                    <p:set>
                                      <p:cBhvr>
                                        <p:cTn id="69" dur="1" fill="hold">
                                          <p:stCondLst>
                                            <p:cond delay="0"/>
                                          </p:stCondLst>
                                        </p:cTn>
                                        <p:tgtEl>
                                          <p:spTgt spid="42"/>
                                        </p:tgtEl>
                                        <p:attrNameLst>
                                          <p:attrName>style.visibility</p:attrName>
                                        </p:attrNameLst>
                                      </p:cBhvr>
                                      <p:to>
                                        <p:strVal val="visible"/>
                                      </p:to>
                                    </p:set>
                                    <p:anim calcmode="lin" valueType="num">
                                      <p:cBhvr>
                                        <p:cTn id="70" dur="500" fill="hold"/>
                                        <p:tgtEl>
                                          <p:spTgt spid="42"/>
                                        </p:tgtEl>
                                        <p:attrNameLst>
                                          <p:attrName>ppt_w</p:attrName>
                                        </p:attrNameLst>
                                      </p:cBhvr>
                                      <p:tavLst>
                                        <p:tav tm="0">
                                          <p:val>
                                            <p:fltVal val="0"/>
                                          </p:val>
                                        </p:tav>
                                        <p:tav tm="100000">
                                          <p:val>
                                            <p:strVal val="#ppt_w"/>
                                          </p:val>
                                        </p:tav>
                                      </p:tavLst>
                                    </p:anim>
                                    <p:anim calcmode="lin" valueType="num">
                                      <p:cBhvr>
                                        <p:cTn id="71" dur="500" fill="hold"/>
                                        <p:tgtEl>
                                          <p:spTgt spid="42"/>
                                        </p:tgtEl>
                                        <p:attrNameLst>
                                          <p:attrName>ppt_h</p:attrName>
                                        </p:attrNameLst>
                                      </p:cBhvr>
                                      <p:tavLst>
                                        <p:tav tm="0">
                                          <p:val>
                                            <p:fltVal val="0"/>
                                          </p:val>
                                        </p:tav>
                                        <p:tav tm="100000">
                                          <p:val>
                                            <p:strVal val="#ppt_h"/>
                                          </p:val>
                                        </p:tav>
                                      </p:tavLst>
                                    </p:anim>
                                    <p:animEffect transition="in" filter="fade">
                                      <p:cBhvr>
                                        <p:cTn id="72" dur="500"/>
                                        <p:tgtEl>
                                          <p:spTgt spid="42"/>
                                        </p:tgtEl>
                                      </p:cBhvr>
                                    </p:animEffect>
                                  </p:childTnLst>
                                </p:cTn>
                              </p:par>
                              <p:par>
                                <p:cTn id="73" presetID="53" presetClass="entr" presetSubtype="16" fill="hold" grpId="0" nodeType="withEffect">
                                  <p:stCondLst>
                                    <p:cond delay="800"/>
                                  </p:stCondLst>
                                  <p:childTnLst>
                                    <p:set>
                                      <p:cBhvr>
                                        <p:cTn id="74" dur="1" fill="hold">
                                          <p:stCondLst>
                                            <p:cond delay="0"/>
                                          </p:stCondLst>
                                        </p:cTn>
                                        <p:tgtEl>
                                          <p:spTgt spid="43"/>
                                        </p:tgtEl>
                                        <p:attrNameLst>
                                          <p:attrName>style.visibility</p:attrName>
                                        </p:attrNameLst>
                                      </p:cBhvr>
                                      <p:to>
                                        <p:strVal val="visible"/>
                                      </p:to>
                                    </p:set>
                                    <p:anim calcmode="lin" valueType="num">
                                      <p:cBhvr>
                                        <p:cTn id="75" dur="500" fill="hold"/>
                                        <p:tgtEl>
                                          <p:spTgt spid="43"/>
                                        </p:tgtEl>
                                        <p:attrNameLst>
                                          <p:attrName>ppt_w</p:attrName>
                                        </p:attrNameLst>
                                      </p:cBhvr>
                                      <p:tavLst>
                                        <p:tav tm="0">
                                          <p:val>
                                            <p:fltVal val="0"/>
                                          </p:val>
                                        </p:tav>
                                        <p:tav tm="100000">
                                          <p:val>
                                            <p:strVal val="#ppt_w"/>
                                          </p:val>
                                        </p:tav>
                                      </p:tavLst>
                                    </p:anim>
                                    <p:anim calcmode="lin" valueType="num">
                                      <p:cBhvr>
                                        <p:cTn id="76" dur="500" fill="hold"/>
                                        <p:tgtEl>
                                          <p:spTgt spid="43"/>
                                        </p:tgtEl>
                                        <p:attrNameLst>
                                          <p:attrName>ppt_h</p:attrName>
                                        </p:attrNameLst>
                                      </p:cBhvr>
                                      <p:tavLst>
                                        <p:tav tm="0">
                                          <p:val>
                                            <p:fltVal val="0"/>
                                          </p:val>
                                        </p:tav>
                                        <p:tav tm="100000">
                                          <p:val>
                                            <p:strVal val="#ppt_h"/>
                                          </p:val>
                                        </p:tav>
                                      </p:tavLst>
                                    </p:anim>
                                    <p:animEffect transition="in" filter="fade">
                                      <p:cBhvr>
                                        <p:cTn id="7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8" grpId="0"/>
      <p:bldP spid="48" grpId="1"/>
      <p:bldP spid="49" grpId="0"/>
      <p:bldP spid="49" grpId="1"/>
      <p:bldP spid="50" grpId="0"/>
      <p:bldP spid="50" grpId="1"/>
      <p:bldP spid="52" grpId="0"/>
      <p:bldP spid="52" grpId="1"/>
      <p:bldP spid="72" grpId="0" animBg="1"/>
      <p:bldP spid="72" grpId="1" animBg="1"/>
      <p:bldP spid="72" grpId="2" animBg="1"/>
      <p:bldP spid="73" grpId="0" animBg="1"/>
      <p:bldP spid="73" grpId="1" animBg="1"/>
      <p:bldP spid="73" grpId="2" animBg="1"/>
      <p:bldP spid="74" grpId="0" animBg="1"/>
      <p:bldP spid="74" grpId="1" animBg="1"/>
      <p:bldP spid="74" grpId="2" animBg="1"/>
      <p:bldP spid="75" grpId="0" animBg="1"/>
      <p:bldP spid="75" grpId="1" animBg="1"/>
      <p:bldP spid="75" grpId="2" animBg="1"/>
      <p:bldP spid="10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5668B0E-85E5-4D5A-9364-4319992FC9FD}"/>
              </a:ext>
            </a:extLst>
          </p:cNvPr>
          <p:cNvSpPr/>
          <p:nvPr/>
        </p:nvSpPr>
        <p:spPr bwMode="auto">
          <a:xfrm>
            <a:off x="1844" y="1561734"/>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 name="Title 3">
            <a:extLst>
              <a:ext uri="{FF2B5EF4-FFF2-40B4-BE49-F238E27FC236}">
                <a16:creationId xmlns:a16="http://schemas.microsoft.com/office/drawing/2014/main" id="{7EC16A4D-BBAA-46C5-80C0-15EB837EF668}"/>
              </a:ext>
            </a:extLst>
          </p:cNvPr>
          <p:cNvSpPr txBox="1">
            <a:spLocks/>
          </p:cNvSpPr>
          <p:nvPr/>
        </p:nvSpPr>
        <p:spPr>
          <a:xfrm>
            <a:off x="455995" y="580121"/>
            <a:ext cx="4434453" cy="418576"/>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rgbClr val="000000"/>
                </a:solidFill>
                <a:latin typeface="Segoe UI Light" panose="020B0502040204020203" pitchFamily="34" charset="0"/>
                <a:cs typeface="Segoe UI Light" panose="020B0502040204020203" pitchFamily="34" charset="0"/>
              </a:rPr>
              <a:t>Icons</a:t>
            </a:r>
            <a:endParaRPr kumimoji="0" lang="en-US" sz="3200" b="0" i="0" u="none" strike="noStrike" kern="1200" cap="none" spc="-49" normalizeH="0" baseline="0" noProof="0">
              <a:ln w="3175">
                <a:noFill/>
              </a:ln>
              <a:solidFill>
                <a:srgbClr val="000000"/>
              </a:solidFill>
              <a:effectLst/>
              <a:uLnTx/>
              <a:uFillTx/>
              <a:latin typeface="Segoe UI Light" panose="020B0502040204020203" pitchFamily="34" charset="0"/>
              <a:cs typeface="Segoe UI Light" panose="020B0502040204020203" pitchFamily="34" charset="0"/>
            </a:endParaRPr>
          </a:p>
        </p:txBody>
      </p:sp>
      <p:sp>
        <p:nvSpPr>
          <p:cNvPr id="3" name="TextBox 2">
            <a:extLst>
              <a:ext uri="{FF2B5EF4-FFF2-40B4-BE49-F238E27FC236}">
                <a16:creationId xmlns:a16="http://schemas.microsoft.com/office/drawing/2014/main" id="{2500FF92-7165-4B28-A919-1F0250CC8AD3}"/>
              </a:ext>
            </a:extLst>
          </p:cNvPr>
          <p:cNvSpPr txBox="1"/>
          <p:nvPr/>
        </p:nvSpPr>
        <p:spPr>
          <a:xfrm>
            <a:off x="1203789" y="2071547"/>
            <a:ext cx="1626742"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a:solidFill>
                  <a:schemeClr val="bg1"/>
                </a:solidFill>
                <a:latin typeface="+mj-lt"/>
              </a:rPr>
              <a:t>DevOps</a:t>
            </a:r>
          </a:p>
        </p:txBody>
      </p:sp>
      <p:sp>
        <p:nvSpPr>
          <p:cNvPr id="6" name="TextBox 5">
            <a:extLst>
              <a:ext uri="{FF2B5EF4-FFF2-40B4-BE49-F238E27FC236}">
                <a16:creationId xmlns:a16="http://schemas.microsoft.com/office/drawing/2014/main" id="{109C0B43-0104-4A97-A71D-2AA49D546EE2}"/>
              </a:ext>
            </a:extLst>
          </p:cNvPr>
          <p:cNvSpPr txBox="1"/>
          <p:nvPr/>
        </p:nvSpPr>
        <p:spPr>
          <a:xfrm>
            <a:off x="3923017" y="2071547"/>
            <a:ext cx="1626742"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a:solidFill>
                  <a:schemeClr val="bg1"/>
                </a:solidFill>
                <a:latin typeface="+mj-lt"/>
              </a:rPr>
              <a:t>Container</a:t>
            </a:r>
          </a:p>
        </p:txBody>
      </p:sp>
      <p:sp>
        <p:nvSpPr>
          <p:cNvPr id="7" name="TextBox 6">
            <a:extLst>
              <a:ext uri="{FF2B5EF4-FFF2-40B4-BE49-F238E27FC236}">
                <a16:creationId xmlns:a16="http://schemas.microsoft.com/office/drawing/2014/main" id="{EC4BB3C2-DC9D-4016-9614-D2EEA5612E95}"/>
              </a:ext>
            </a:extLst>
          </p:cNvPr>
          <p:cNvSpPr txBox="1"/>
          <p:nvPr/>
        </p:nvSpPr>
        <p:spPr>
          <a:xfrm>
            <a:off x="6642244" y="1794548"/>
            <a:ext cx="1626742"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a:solidFill>
                  <a:schemeClr val="bg1"/>
                </a:solidFill>
                <a:latin typeface="+mj-lt"/>
              </a:rPr>
              <a:t>Managed</a:t>
            </a:r>
            <a:br>
              <a:rPr lang="en-US" sz="2000">
                <a:solidFill>
                  <a:schemeClr val="bg1"/>
                </a:solidFill>
                <a:latin typeface="+mj-lt"/>
              </a:rPr>
            </a:br>
            <a:r>
              <a:rPr lang="en-US" sz="2000">
                <a:solidFill>
                  <a:schemeClr val="bg1"/>
                </a:solidFill>
                <a:latin typeface="+mj-lt"/>
              </a:rPr>
              <a:t>databases</a:t>
            </a:r>
          </a:p>
        </p:txBody>
      </p:sp>
      <p:sp>
        <p:nvSpPr>
          <p:cNvPr id="8" name="TextBox 7">
            <a:extLst>
              <a:ext uri="{FF2B5EF4-FFF2-40B4-BE49-F238E27FC236}">
                <a16:creationId xmlns:a16="http://schemas.microsoft.com/office/drawing/2014/main" id="{ABC4D7B4-9544-4FE3-97DA-4F7A47D64767}"/>
              </a:ext>
            </a:extLst>
          </p:cNvPr>
          <p:cNvSpPr txBox="1"/>
          <p:nvPr/>
        </p:nvSpPr>
        <p:spPr>
          <a:xfrm>
            <a:off x="9361470" y="1983554"/>
            <a:ext cx="2172985" cy="572464"/>
          </a:xfrm>
          <a:prstGeom prst="rect">
            <a:avLst/>
          </a:prstGeom>
          <a:noFill/>
        </p:spPr>
        <p:txBody>
          <a:bodyPr wrap="square" lIns="182880" tIns="146304" rIns="182880" bIns="146304" rtlCol="0">
            <a:spAutoFit/>
          </a:bodyPr>
          <a:lstStyle/>
          <a:p>
            <a:pPr algn="ctr">
              <a:lnSpc>
                <a:spcPct val="90000"/>
              </a:lnSpc>
              <a:spcAft>
                <a:spcPts val="600"/>
              </a:spcAft>
            </a:pPr>
            <a:r>
              <a:rPr lang="en-US" sz="2000" dirty="0">
                <a:solidFill>
                  <a:schemeClr val="bg1"/>
                </a:solidFill>
                <a:latin typeface="+mj-lt"/>
              </a:rPr>
              <a:t>Integration</a:t>
            </a:r>
          </a:p>
        </p:txBody>
      </p:sp>
      <p:grpSp>
        <p:nvGrpSpPr>
          <p:cNvPr id="21" name="Group 20">
            <a:extLst>
              <a:ext uri="{FF2B5EF4-FFF2-40B4-BE49-F238E27FC236}">
                <a16:creationId xmlns:a16="http://schemas.microsoft.com/office/drawing/2014/main" id="{99AB17D9-78A7-48B0-AF64-6C48B1A3DAE2}"/>
              </a:ext>
            </a:extLst>
          </p:cNvPr>
          <p:cNvGrpSpPr/>
          <p:nvPr/>
        </p:nvGrpSpPr>
        <p:grpSpPr>
          <a:xfrm>
            <a:off x="1622430" y="4568124"/>
            <a:ext cx="789461" cy="1087067"/>
            <a:chOff x="4132263" y="2924262"/>
            <a:chExt cx="789461" cy="1087067"/>
          </a:xfrm>
        </p:grpSpPr>
        <p:sp>
          <p:nvSpPr>
            <p:cNvPr id="9" name="Title 1">
              <a:extLst>
                <a:ext uri="{FF2B5EF4-FFF2-40B4-BE49-F238E27FC236}">
                  <a16:creationId xmlns:a16="http://schemas.microsoft.com/office/drawing/2014/main" id="{6BA5D37A-34D0-491D-9122-8F0566DB9B61}"/>
                </a:ext>
              </a:extLst>
            </p:cNvPr>
            <p:cNvSpPr txBox="1">
              <a:spLocks/>
            </p:cNvSpPr>
            <p:nvPr/>
          </p:nvSpPr>
          <p:spPr>
            <a:xfrm>
              <a:off x="4132263" y="2924262"/>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Container Registry</a:t>
              </a:r>
            </a:p>
          </p:txBody>
        </p:sp>
        <p:sp>
          <p:nvSpPr>
            <p:cNvPr id="10" name="Rectangle: Rounded Corners 9">
              <a:extLst>
                <a:ext uri="{FF2B5EF4-FFF2-40B4-BE49-F238E27FC236}">
                  <a16:creationId xmlns:a16="http://schemas.microsoft.com/office/drawing/2014/main" id="{129C7100-694B-4D5E-B41E-13B81B65B982}"/>
                </a:ext>
              </a:extLst>
            </p:cNvPr>
            <p:cNvSpPr/>
            <p:nvPr/>
          </p:nvSpPr>
          <p:spPr bwMode="auto">
            <a:xfrm>
              <a:off x="4257176" y="3473473"/>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1" name="Graphic 10">
              <a:extLst>
                <a:ext uri="{FF2B5EF4-FFF2-40B4-BE49-F238E27FC236}">
                  <a16:creationId xmlns:a16="http://schemas.microsoft.com/office/drawing/2014/main" id="{F62B3F18-6BB3-4741-BBDE-2C9535A2D8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31767" y="3548065"/>
              <a:ext cx="388673" cy="388673"/>
            </a:xfrm>
            <a:prstGeom prst="rect">
              <a:avLst/>
            </a:prstGeom>
          </p:spPr>
        </p:pic>
      </p:grpSp>
      <p:grpSp>
        <p:nvGrpSpPr>
          <p:cNvPr id="19" name="Group 18">
            <a:extLst>
              <a:ext uri="{FF2B5EF4-FFF2-40B4-BE49-F238E27FC236}">
                <a16:creationId xmlns:a16="http://schemas.microsoft.com/office/drawing/2014/main" id="{EC2A531C-C4CF-4731-9776-1640E0EBA521}"/>
              </a:ext>
            </a:extLst>
          </p:cNvPr>
          <p:cNvGrpSpPr/>
          <p:nvPr/>
        </p:nvGrpSpPr>
        <p:grpSpPr>
          <a:xfrm>
            <a:off x="1622430" y="2713703"/>
            <a:ext cx="789461" cy="933306"/>
            <a:chOff x="1863126" y="2595554"/>
            <a:chExt cx="789461" cy="933306"/>
          </a:xfrm>
        </p:grpSpPr>
        <p:sp>
          <p:nvSpPr>
            <p:cNvPr id="12" name="Title 1">
              <a:extLst>
                <a:ext uri="{FF2B5EF4-FFF2-40B4-BE49-F238E27FC236}">
                  <a16:creationId xmlns:a16="http://schemas.microsoft.com/office/drawing/2014/main" id="{7AEAF3EB-C278-4EA4-B550-8DA76C488FB1}"/>
                </a:ext>
              </a:extLst>
            </p:cNvPr>
            <p:cNvSpPr txBox="1">
              <a:spLocks/>
            </p:cNvSpPr>
            <p:nvPr/>
          </p:nvSpPr>
          <p:spPr>
            <a:xfrm>
              <a:off x="1863126" y="259555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Pipelines</a:t>
              </a:r>
            </a:p>
          </p:txBody>
        </p:sp>
        <p:sp>
          <p:nvSpPr>
            <p:cNvPr id="13" name="Rectangle: Rounded Corners 12">
              <a:extLst>
                <a:ext uri="{FF2B5EF4-FFF2-40B4-BE49-F238E27FC236}">
                  <a16:creationId xmlns:a16="http://schemas.microsoft.com/office/drawing/2014/main" id="{60E9F842-4CBB-44DC-BC4F-B46C6871023A}"/>
                </a:ext>
              </a:extLst>
            </p:cNvPr>
            <p:cNvSpPr/>
            <p:nvPr/>
          </p:nvSpPr>
          <p:spPr bwMode="auto">
            <a:xfrm>
              <a:off x="1988039" y="299100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4" name="Azure DevOps 1" descr="Azure DevOps">
              <a:extLst>
                <a:ext uri="{FF2B5EF4-FFF2-40B4-BE49-F238E27FC236}">
                  <a16:creationId xmlns:a16="http://schemas.microsoft.com/office/drawing/2014/main" id="{68366AB2-C206-4D82-82E4-79942DA414F5}"/>
                </a:ext>
              </a:extLst>
            </p:cNvPr>
            <p:cNvPicPr>
              <a:picLocks noChangeAspect="1"/>
            </p:cNvPicPr>
            <p:nvPr/>
          </p:nvPicPr>
          <p:blipFill>
            <a:blip r:embed="rId5"/>
            <a:stretch>
              <a:fillRect/>
            </a:stretch>
          </p:blipFill>
          <p:spPr>
            <a:xfrm>
              <a:off x="2086287" y="3089194"/>
              <a:ext cx="341359" cy="341477"/>
            </a:xfrm>
            <a:prstGeom prst="rect">
              <a:avLst/>
            </a:prstGeom>
          </p:spPr>
        </p:pic>
      </p:grpSp>
      <p:grpSp>
        <p:nvGrpSpPr>
          <p:cNvPr id="20" name="Group 19">
            <a:extLst>
              <a:ext uri="{FF2B5EF4-FFF2-40B4-BE49-F238E27FC236}">
                <a16:creationId xmlns:a16="http://schemas.microsoft.com/office/drawing/2014/main" id="{7020DFE6-894D-4854-9BF2-B6C0B7A8B13D}"/>
              </a:ext>
            </a:extLst>
          </p:cNvPr>
          <p:cNvGrpSpPr/>
          <p:nvPr/>
        </p:nvGrpSpPr>
        <p:grpSpPr>
          <a:xfrm>
            <a:off x="1622430" y="3717857"/>
            <a:ext cx="789461" cy="779418"/>
            <a:chOff x="1863126" y="3955942"/>
            <a:chExt cx="789461" cy="779418"/>
          </a:xfrm>
        </p:grpSpPr>
        <p:sp>
          <p:nvSpPr>
            <p:cNvPr id="15" name="Title 1">
              <a:extLst>
                <a:ext uri="{FF2B5EF4-FFF2-40B4-BE49-F238E27FC236}">
                  <a16:creationId xmlns:a16="http://schemas.microsoft.com/office/drawing/2014/main" id="{A554146E-BC1F-46FC-A094-A10D16692632}"/>
                </a:ext>
              </a:extLst>
            </p:cNvPr>
            <p:cNvSpPr txBox="1">
              <a:spLocks/>
            </p:cNvSpPr>
            <p:nvPr/>
          </p:nvSpPr>
          <p:spPr>
            <a:xfrm>
              <a:off x="1863126" y="3955942"/>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GitHub</a:t>
              </a:r>
            </a:p>
          </p:txBody>
        </p:sp>
        <p:sp>
          <p:nvSpPr>
            <p:cNvPr id="16" name="Rectangle: Rounded Corners 15">
              <a:extLst>
                <a:ext uri="{FF2B5EF4-FFF2-40B4-BE49-F238E27FC236}">
                  <a16:creationId xmlns:a16="http://schemas.microsoft.com/office/drawing/2014/main" id="{C86238CE-70BC-4D96-B01A-DCAA1C0F2506}"/>
                </a:ext>
              </a:extLst>
            </p:cNvPr>
            <p:cNvSpPr/>
            <p:nvPr/>
          </p:nvSpPr>
          <p:spPr bwMode="auto">
            <a:xfrm>
              <a:off x="1988039" y="419750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17" name="Picture 4" descr="Image result for github logo white">
              <a:extLst>
                <a:ext uri="{FF2B5EF4-FFF2-40B4-BE49-F238E27FC236}">
                  <a16:creationId xmlns:a16="http://schemas.microsoft.com/office/drawing/2014/main" id="{FF29CB3A-174D-48E7-B3D6-849318C8F900}"/>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2064483" y="4273949"/>
              <a:ext cx="384966" cy="3849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5" name="Group 24">
            <a:extLst>
              <a:ext uri="{FF2B5EF4-FFF2-40B4-BE49-F238E27FC236}">
                <a16:creationId xmlns:a16="http://schemas.microsoft.com/office/drawing/2014/main" id="{8515DE9B-A9C5-4E93-BFCC-9CE30F00D478}"/>
              </a:ext>
            </a:extLst>
          </p:cNvPr>
          <p:cNvGrpSpPr/>
          <p:nvPr/>
        </p:nvGrpSpPr>
        <p:grpSpPr>
          <a:xfrm>
            <a:off x="4341657" y="2867591"/>
            <a:ext cx="789461" cy="779418"/>
            <a:chOff x="4908855" y="3571357"/>
            <a:chExt cx="789461" cy="779418"/>
          </a:xfrm>
        </p:grpSpPr>
        <p:pic>
          <p:nvPicPr>
            <p:cNvPr id="22" name="Graphic 21">
              <a:extLst>
                <a:ext uri="{FF2B5EF4-FFF2-40B4-BE49-F238E27FC236}">
                  <a16:creationId xmlns:a16="http://schemas.microsoft.com/office/drawing/2014/main" id="{4EA4F1AB-3C15-43A7-9359-91A33806DC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00457" y="3879609"/>
              <a:ext cx="404476" cy="404476"/>
            </a:xfrm>
            <a:prstGeom prst="rect">
              <a:avLst/>
            </a:prstGeom>
          </p:spPr>
        </p:pic>
        <p:sp>
          <p:nvSpPr>
            <p:cNvPr id="23" name="Title 1">
              <a:extLst>
                <a:ext uri="{FF2B5EF4-FFF2-40B4-BE49-F238E27FC236}">
                  <a16:creationId xmlns:a16="http://schemas.microsoft.com/office/drawing/2014/main" id="{F30D1699-623C-4E87-83BA-34062E31C75A}"/>
                </a:ext>
              </a:extLst>
            </p:cNvPr>
            <p:cNvSpPr txBox="1">
              <a:spLocks/>
            </p:cNvSpPr>
            <p:nvPr/>
          </p:nvSpPr>
          <p:spPr>
            <a:xfrm>
              <a:off x="4908855" y="3571357"/>
              <a:ext cx="789461" cy="199147"/>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AKS</a:t>
              </a:r>
            </a:p>
          </p:txBody>
        </p:sp>
        <p:sp>
          <p:nvSpPr>
            <p:cNvPr id="24" name="Rectangle: Rounded Corners 23">
              <a:extLst>
                <a:ext uri="{FF2B5EF4-FFF2-40B4-BE49-F238E27FC236}">
                  <a16:creationId xmlns:a16="http://schemas.microsoft.com/office/drawing/2014/main" id="{459D09A5-EE85-49E2-9E8C-49821CA800CD}"/>
                </a:ext>
              </a:extLst>
            </p:cNvPr>
            <p:cNvSpPr/>
            <p:nvPr/>
          </p:nvSpPr>
          <p:spPr bwMode="auto">
            <a:xfrm>
              <a:off x="5033768" y="3812919"/>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nvGrpSpPr>
          <p:cNvPr id="37" name="Group 36">
            <a:extLst>
              <a:ext uri="{FF2B5EF4-FFF2-40B4-BE49-F238E27FC236}">
                <a16:creationId xmlns:a16="http://schemas.microsoft.com/office/drawing/2014/main" id="{113FEFA4-D5BF-467C-A4A1-94E973AEB383}"/>
              </a:ext>
            </a:extLst>
          </p:cNvPr>
          <p:cNvGrpSpPr/>
          <p:nvPr/>
        </p:nvGrpSpPr>
        <p:grpSpPr>
          <a:xfrm>
            <a:off x="7514570" y="2644011"/>
            <a:ext cx="789461" cy="933306"/>
            <a:chOff x="7068439" y="4861617"/>
            <a:chExt cx="789461" cy="933306"/>
          </a:xfrm>
        </p:grpSpPr>
        <p:sp>
          <p:nvSpPr>
            <p:cNvPr id="30" name="Title 1">
              <a:extLst>
                <a:ext uri="{FF2B5EF4-FFF2-40B4-BE49-F238E27FC236}">
                  <a16:creationId xmlns:a16="http://schemas.microsoft.com/office/drawing/2014/main" id="{7A6997BC-5D1A-4BA7-97E9-54C00E3BA562}"/>
                </a:ext>
              </a:extLst>
            </p:cNvPr>
            <p:cNvSpPr txBox="1">
              <a:spLocks/>
            </p:cNvSpPr>
            <p:nvPr/>
          </p:nvSpPr>
          <p:spPr>
            <a:xfrm>
              <a:off x="7068439" y="4861617"/>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Cosmos DB</a:t>
              </a:r>
            </a:p>
          </p:txBody>
        </p:sp>
        <p:sp>
          <p:nvSpPr>
            <p:cNvPr id="31" name="Rectangle: Rounded Corners 30">
              <a:extLst>
                <a:ext uri="{FF2B5EF4-FFF2-40B4-BE49-F238E27FC236}">
                  <a16:creationId xmlns:a16="http://schemas.microsoft.com/office/drawing/2014/main" id="{EAD2C7F4-C285-450D-BB78-E312B3ED6679}"/>
                </a:ext>
              </a:extLst>
            </p:cNvPr>
            <p:cNvSpPr/>
            <p:nvPr/>
          </p:nvSpPr>
          <p:spPr bwMode="auto">
            <a:xfrm>
              <a:off x="7193352" y="5257067"/>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32" name="Graphic 31">
              <a:extLst>
                <a:ext uri="{FF2B5EF4-FFF2-40B4-BE49-F238E27FC236}">
                  <a16:creationId xmlns:a16="http://schemas.microsoft.com/office/drawing/2014/main" id="{553B574B-2A77-4BB0-8FC1-69346E4F8B9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256539" y="5320255"/>
              <a:ext cx="411480" cy="411480"/>
            </a:xfrm>
            <a:prstGeom prst="rect">
              <a:avLst/>
            </a:prstGeom>
          </p:spPr>
        </p:pic>
      </p:grpSp>
      <p:grpSp>
        <p:nvGrpSpPr>
          <p:cNvPr id="35" name="Group 34">
            <a:extLst>
              <a:ext uri="{FF2B5EF4-FFF2-40B4-BE49-F238E27FC236}">
                <a16:creationId xmlns:a16="http://schemas.microsoft.com/office/drawing/2014/main" id="{FA398E53-CDF2-449F-B386-5157BB024AE7}"/>
              </a:ext>
            </a:extLst>
          </p:cNvPr>
          <p:cNvGrpSpPr/>
          <p:nvPr/>
        </p:nvGrpSpPr>
        <p:grpSpPr>
          <a:xfrm>
            <a:off x="7520142" y="3622747"/>
            <a:ext cx="789461" cy="1087195"/>
            <a:chOff x="10282252" y="2392094"/>
            <a:chExt cx="789461" cy="1087195"/>
          </a:xfrm>
        </p:grpSpPr>
        <p:sp>
          <p:nvSpPr>
            <p:cNvPr id="26" name="Title 1">
              <a:extLst>
                <a:ext uri="{FF2B5EF4-FFF2-40B4-BE49-F238E27FC236}">
                  <a16:creationId xmlns:a16="http://schemas.microsoft.com/office/drawing/2014/main" id="{7C03FCAF-75AA-4608-B1C5-8B72ADB544E4}"/>
                </a:ext>
              </a:extLst>
            </p:cNvPr>
            <p:cNvSpPr txBox="1">
              <a:spLocks/>
            </p:cNvSpPr>
            <p:nvPr/>
          </p:nvSpPr>
          <p:spPr>
            <a:xfrm>
              <a:off x="10282252" y="2392094"/>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Database for PostgreSQL</a:t>
              </a:r>
            </a:p>
          </p:txBody>
        </p:sp>
        <p:sp>
          <p:nvSpPr>
            <p:cNvPr id="27" name="Rectangle: Rounded Corners 26">
              <a:extLst>
                <a:ext uri="{FF2B5EF4-FFF2-40B4-BE49-F238E27FC236}">
                  <a16:creationId xmlns:a16="http://schemas.microsoft.com/office/drawing/2014/main" id="{35464BD9-FCC2-44A0-BBBC-5348007AFC98}"/>
                </a:ext>
              </a:extLst>
            </p:cNvPr>
            <p:cNvSpPr/>
            <p:nvPr/>
          </p:nvSpPr>
          <p:spPr bwMode="auto">
            <a:xfrm>
              <a:off x="10407165" y="2941433"/>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33" name="Graphic 32">
              <a:extLst>
                <a:ext uri="{FF2B5EF4-FFF2-40B4-BE49-F238E27FC236}">
                  <a16:creationId xmlns:a16="http://schemas.microsoft.com/office/drawing/2014/main" id="{D2AC5DD2-8598-44D7-B47F-FF0500E3D82D}"/>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0470352" y="3004621"/>
              <a:ext cx="411480" cy="411480"/>
            </a:xfrm>
            <a:prstGeom prst="rect">
              <a:avLst/>
            </a:prstGeom>
          </p:spPr>
        </p:pic>
      </p:grpSp>
      <p:grpSp>
        <p:nvGrpSpPr>
          <p:cNvPr id="36" name="Group 35">
            <a:extLst>
              <a:ext uri="{FF2B5EF4-FFF2-40B4-BE49-F238E27FC236}">
                <a16:creationId xmlns:a16="http://schemas.microsoft.com/office/drawing/2014/main" id="{05DEC359-C8FD-4715-AF7E-83C466F858E0}"/>
              </a:ext>
            </a:extLst>
          </p:cNvPr>
          <p:cNvGrpSpPr/>
          <p:nvPr/>
        </p:nvGrpSpPr>
        <p:grpSpPr>
          <a:xfrm>
            <a:off x="7060884" y="4891848"/>
            <a:ext cx="789461" cy="933306"/>
            <a:chOff x="10282252" y="3566038"/>
            <a:chExt cx="789461" cy="933306"/>
          </a:xfrm>
        </p:grpSpPr>
        <p:sp>
          <p:nvSpPr>
            <p:cNvPr id="28" name="Title 1">
              <a:extLst>
                <a:ext uri="{FF2B5EF4-FFF2-40B4-BE49-F238E27FC236}">
                  <a16:creationId xmlns:a16="http://schemas.microsoft.com/office/drawing/2014/main" id="{3135FE50-BC88-4FA9-AD48-8F379E030DA0}"/>
                </a:ext>
              </a:extLst>
            </p:cNvPr>
            <p:cNvSpPr txBox="1">
              <a:spLocks/>
            </p:cNvSpPr>
            <p:nvPr/>
          </p:nvSpPr>
          <p:spPr>
            <a:xfrm>
              <a:off x="10282252" y="3566038"/>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Cache for Redis</a:t>
              </a:r>
            </a:p>
          </p:txBody>
        </p:sp>
        <p:sp>
          <p:nvSpPr>
            <p:cNvPr id="29" name="Rectangle: Rounded Corners 28">
              <a:extLst>
                <a:ext uri="{FF2B5EF4-FFF2-40B4-BE49-F238E27FC236}">
                  <a16:creationId xmlns:a16="http://schemas.microsoft.com/office/drawing/2014/main" id="{929FDA15-9F3A-4785-971D-64A5B3669EDD}"/>
                </a:ext>
              </a:extLst>
            </p:cNvPr>
            <p:cNvSpPr/>
            <p:nvPr/>
          </p:nvSpPr>
          <p:spPr bwMode="auto">
            <a:xfrm>
              <a:off x="10407165" y="3961488"/>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34" name="Graphic 33">
              <a:extLst>
                <a:ext uri="{FF2B5EF4-FFF2-40B4-BE49-F238E27FC236}">
                  <a16:creationId xmlns:a16="http://schemas.microsoft.com/office/drawing/2014/main" id="{EA061355-F51C-45B4-AA5C-6AC6F09B67F2}"/>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462831" y="4017155"/>
              <a:ext cx="426523" cy="426523"/>
            </a:xfrm>
            <a:prstGeom prst="rect">
              <a:avLst/>
            </a:prstGeom>
          </p:spPr>
        </p:pic>
      </p:grpSp>
      <p:grpSp>
        <p:nvGrpSpPr>
          <p:cNvPr id="41" name="Group 40">
            <a:extLst>
              <a:ext uri="{FF2B5EF4-FFF2-40B4-BE49-F238E27FC236}">
                <a16:creationId xmlns:a16="http://schemas.microsoft.com/office/drawing/2014/main" id="{9632DAA1-D89E-464E-BBCF-FA4966A659F1}"/>
              </a:ext>
            </a:extLst>
          </p:cNvPr>
          <p:cNvGrpSpPr/>
          <p:nvPr/>
        </p:nvGrpSpPr>
        <p:grpSpPr>
          <a:xfrm>
            <a:off x="10108884" y="2713703"/>
            <a:ext cx="789461" cy="933306"/>
            <a:chOff x="5788836" y="2531914"/>
            <a:chExt cx="789461" cy="933306"/>
          </a:xfrm>
        </p:grpSpPr>
        <p:sp>
          <p:nvSpPr>
            <p:cNvPr id="38" name="Title 1">
              <a:extLst>
                <a:ext uri="{FF2B5EF4-FFF2-40B4-BE49-F238E27FC236}">
                  <a16:creationId xmlns:a16="http://schemas.microsoft.com/office/drawing/2014/main" id="{C66D1437-BF7E-41DD-86DE-9DE11688417E}"/>
                </a:ext>
              </a:extLst>
            </p:cNvPr>
            <p:cNvSpPr txBox="1">
              <a:spLocks/>
            </p:cNvSpPr>
            <p:nvPr/>
          </p:nvSpPr>
          <p:spPr>
            <a:xfrm>
              <a:off x="5788836" y="2531914"/>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API Management</a:t>
              </a:r>
            </a:p>
          </p:txBody>
        </p:sp>
        <p:sp>
          <p:nvSpPr>
            <p:cNvPr id="39" name="Rectangle: Rounded Corners 38">
              <a:extLst>
                <a:ext uri="{FF2B5EF4-FFF2-40B4-BE49-F238E27FC236}">
                  <a16:creationId xmlns:a16="http://schemas.microsoft.com/office/drawing/2014/main" id="{83872D3D-0D8A-4C62-816C-5D19C3BBE173}"/>
                </a:ext>
              </a:extLst>
            </p:cNvPr>
            <p:cNvSpPr/>
            <p:nvPr/>
          </p:nvSpPr>
          <p:spPr bwMode="auto">
            <a:xfrm>
              <a:off x="5913749" y="2927364"/>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pic>
          <p:nvPicPr>
            <p:cNvPr id="40" name="Graphic 39">
              <a:extLst>
                <a:ext uri="{FF2B5EF4-FFF2-40B4-BE49-F238E27FC236}">
                  <a16:creationId xmlns:a16="http://schemas.microsoft.com/office/drawing/2014/main" id="{E95A503E-0FC6-4AF7-AF3A-1BA3289B7D7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993316" y="3006932"/>
              <a:ext cx="378720" cy="378720"/>
            </a:xfrm>
            <a:prstGeom prst="rect">
              <a:avLst/>
            </a:prstGeom>
          </p:spPr>
        </p:pic>
      </p:grpSp>
      <p:grpSp>
        <p:nvGrpSpPr>
          <p:cNvPr id="48" name="Group 47">
            <a:extLst>
              <a:ext uri="{FF2B5EF4-FFF2-40B4-BE49-F238E27FC236}">
                <a16:creationId xmlns:a16="http://schemas.microsoft.com/office/drawing/2014/main" id="{443A655F-88DE-4EF9-AE7C-3F99D0555CD8}"/>
              </a:ext>
            </a:extLst>
          </p:cNvPr>
          <p:cNvGrpSpPr/>
          <p:nvPr/>
        </p:nvGrpSpPr>
        <p:grpSpPr>
          <a:xfrm>
            <a:off x="6457560" y="3590526"/>
            <a:ext cx="789461" cy="1087195"/>
            <a:chOff x="4943114" y="3998287"/>
            <a:chExt cx="789461" cy="1087195"/>
          </a:xfrm>
        </p:grpSpPr>
        <p:pic>
          <p:nvPicPr>
            <p:cNvPr id="43" name="Graphic 42">
              <a:extLst>
                <a:ext uri="{FF2B5EF4-FFF2-40B4-BE49-F238E27FC236}">
                  <a16:creationId xmlns:a16="http://schemas.microsoft.com/office/drawing/2014/main" id="{F39372AE-163D-449C-ABBD-C02A4B1FC9D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28903" y="4608503"/>
              <a:ext cx="416103" cy="416103"/>
            </a:xfrm>
            <a:prstGeom prst="rect">
              <a:avLst/>
            </a:prstGeom>
          </p:spPr>
        </p:pic>
        <p:sp>
          <p:nvSpPr>
            <p:cNvPr id="45" name="Title 1">
              <a:extLst>
                <a:ext uri="{FF2B5EF4-FFF2-40B4-BE49-F238E27FC236}">
                  <a16:creationId xmlns:a16="http://schemas.microsoft.com/office/drawing/2014/main" id="{C36D9A99-C18E-47D8-AAD6-3A5C9958D8F3}"/>
                </a:ext>
              </a:extLst>
            </p:cNvPr>
            <p:cNvSpPr txBox="1">
              <a:spLocks/>
            </p:cNvSpPr>
            <p:nvPr/>
          </p:nvSpPr>
          <p:spPr>
            <a:xfrm>
              <a:off x="4943114" y="3998287"/>
              <a:ext cx="789461" cy="506924"/>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Database for MySQL </a:t>
              </a:r>
            </a:p>
          </p:txBody>
        </p:sp>
        <p:sp>
          <p:nvSpPr>
            <p:cNvPr id="46" name="Rectangle: Rounded Corners 45">
              <a:extLst>
                <a:ext uri="{FF2B5EF4-FFF2-40B4-BE49-F238E27FC236}">
                  <a16:creationId xmlns:a16="http://schemas.microsoft.com/office/drawing/2014/main" id="{6DE576E2-69DF-4CD8-87F4-352DD4F98F0D}"/>
                </a:ext>
              </a:extLst>
            </p:cNvPr>
            <p:cNvSpPr/>
            <p:nvPr/>
          </p:nvSpPr>
          <p:spPr bwMode="auto">
            <a:xfrm>
              <a:off x="5068027" y="4547626"/>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nvGrpSpPr>
          <p:cNvPr id="54" name="Group 53">
            <a:extLst>
              <a:ext uri="{FF2B5EF4-FFF2-40B4-BE49-F238E27FC236}">
                <a16:creationId xmlns:a16="http://schemas.microsoft.com/office/drawing/2014/main" id="{7049071C-7180-4B4F-8404-EE7BA6AA8A88}"/>
              </a:ext>
            </a:extLst>
          </p:cNvPr>
          <p:cNvGrpSpPr/>
          <p:nvPr/>
        </p:nvGrpSpPr>
        <p:grpSpPr>
          <a:xfrm>
            <a:off x="4298436" y="3749465"/>
            <a:ext cx="875903" cy="933306"/>
            <a:chOff x="4502618" y="4011672"/>
            <a:chExt cx="875903" cy="933306"/>
          </a:xfrm>
        </p:grpSpPr>
        <p:pic>
          <p:nvPicPr>
            <p:cNvPr id="5122" name="Picture 2" descr="Image result for red hat openshift logo png">
              <a:extLst>
                <a:ext uri="{FF2B5EF4-FFF2-40B4-BE49-F238E27FC236}">
                  <a16:creationId xmlns:a16="http://schemas.microsoft.com/office/drawing/2014/main" id="{240DF973-4FDA-4F2F-93D9-22F63120EA32}"/>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a:stretch/>
          </p:blipFill>
          <p:spPr bwMode="auto">
            <a:xfrm>
              <a:off x="4733943" y="4484815"/>
              <a:ext cx="413252" cy="382470"/>
            </a:xfrm>
            <a:prstGeom prst="rect">
              <a:avLst/>
            </a:prstGeom>
            <a:noFill/>
            <a:extLst>
              <a:ext uri="{909E8E84-426E-40DD-AFC4-6F175D3DCCD1}">
                <a14:hiddenFill xmlns:a14="http://schemas.microsoft.com/office/drawing/2010/main">
                  <a:solidFill>
                    <a:srgbClr val="FFFFFF"/>
                  </a:solidFill>
                </a14:hiddenFill>
              </a:ext>
            </a:extLst>
          </p:spPr>
        </p:pic>
        <p:grpSp>
          <p:nvGrpSpPr>
            <p:cNvPr id="49" name="Group 48">
              <a:extLst>
                <a:ext uri="{FF2B5EF4-FFF2-40B4-BE49-F238E27FC236}">
                  <a16:creationId xmlns:a16="http://schemas.microsoft.com/office/drawing/2014/main" id="{2C548BCB-79E8-4318-8F1E-B17973A2C91B}"/>
                </a:ext>
              </a:extLst>
            </p:cNvPr>
            <p:cNvGrpSpPr/>
            <p:nvPr/>
          </p:nvGrpSpPr>
          <p:grpSpPr>
            <a:xfrm>
              <a:off x="4502618" y="4011672"/>
              <a:ext cx="875903" cy="933306"/>
              <a:chOff x="4502618" y="4011672"/>
              <a:chExt cx="875903" cy="933306"/>
            </a:xfrm>
          </p:grpSpPr>
          <p:sp>
            <p:nvSpPr>
              <p:cNvPr id="52" name="Title 1">
                <a:extLst>
                  <a:ext uri="{FF2B5EF4-FFF2-40B4-BE49-F238E27FC236}">
                    <a16:creationId xmlns:a16="http://schemas.microsoft.com/office/drawing/2014/main" id="{4F3957A6-6CA0-4DD2-9DD3-770A0E78C661}"/>
                  </a:ext>
                </a:extLst>
              </p:cNvPr>
              <p:cNvSpPr txBox="1">
                <a:spLocks/>
              </p:cNvSpPr>
              <p:nvPr/>
            </p:nvSpPr>
            <p:spPr>
              <a:xfrm>
                <a:off x="4502618" y="4011672"/>
                <a:ext cx="875903"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Red Hat OpenShift</a:t>
                </a:r>
              </a:p>
            </p:txBody>
          </p:sp>
          <p:sp>
            <p:nvSpPr>
              <p:cNvPr id="53" name="Rectangle: Rounded Corners 52">
                <a:extLst>
                  <a:ext uri="{FF2B5EF4-FFF2-40B4-BE49-F238E27FC236}">
                    <a16:creationId xmlns:a16="http://schemas.microsoft.com/office/drawing/2014/main" id="{E8C81CAB-AB32-4011-8D35-D9508883EB3E}"/>
                  </a:ext>
                </a:extLst>
              </p:cNvPr>
              <p:cNvSpPr/>
              <p:nvPr/>
            </p:nvSpPr>
            <p:spPr bwMode="auto">
              <a:xfrm>
                <a:off x="4671642" y="4407122"/>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cxnSp>
        <p:nvCxnSpPr>
          <p:cNvPr id="57" name="Straight Connector 56">
            <a:extLst>
              <a:ext uri="{FF2B5EF4-FFF2-40B4-BE49-F238E27FC236}">
                <a16:creationId xmlns:a16="http://schemas.microsoft.com/office/drawing/2014/main" id="{966FF2E8-D266-43B9-B267-A9AC4B6B1CB1}"/>
              </a:ext>
            </a:extLst>
          </p:cNvPr>
          <p:cNvCxnSpPr>
            <a:cxnSpLocks/>
          </p:cNvCxnSpPr>
          <p:nvPr/>
        </p:nvCxnSpPr>
        <p:spPr>
          <a:xfrm flipV="1">
            <a:off x="3376774" y="2071013"/>
            <a:ext cx="0" cy="4407613"/>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B7E56ED-2027-4ED7-A5E0-6AF5886F7CE7}"/>
              </a:ext>
            </a:extLst>
          </p:cNvPr>
          <p:cNvCxnSpPr>
            <a:cxnSpLocks/>
          </p:cNvCxnSpPr>
          <p:nvPr/>
        </p:nvCxnSpPr>
        <p:spPr>
          <a:xfrm flipV="1">
            <a:off x="6096001" y="2071013"/>
            <a:ext cx="0" cy="4407613"/>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AE217A3-673D-4DC2-91BD-CC4A17B1EF4B}"/>
              </a:ext>
            </a:extLst>
          </p:cNvPr>
          <p:cNvCxnSpPr>
            <a:cxnSpLocks/>
          </p:cNvCxnSpPr>
          <p:nvPr/>
        </p:nvCxnSpPr>
        <p:spPr>
          <a:xfrm flipV="1">
            <a:off x="8815228" y="2071013"/>
            <a:ext cx="0" cy="4407613"/>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09247822-D09D-4DBE-BD62-6F69FA74F765}"/>
              </a:ext>
            </a:extLst>
          </p:cNvPr>
          <p:cNvGrpSpPr/>
          <p:nvPr/>
        </p:nvGrpSpPr>
        <p:grpSpPr>
          <a:xfrm>
            <a:off x="10108884" y="4128194"/>
            <a:ext cx="789461" cy="946854"/>
            <a:chOff x="10150637" y="4135033"/>
            <a:chExt cx="789461" cy="946854"/>
          </a:xfrm>
        </p:grpSpPr>
        <p:grpSp>
          <p:nvGrpSpPr>
            <p:cNvPr id="42" name="Group 41">
              <a:extLst>
                <a:ext uri="{FF2B5EF4-FFF2-40B4-BE49-F238E27FC236}">
                  <a16:creationId xmlns:a16="http://schemas.microsoft.com/office/drawing/2014/main" id="{9BCA3537-18F9-4DEF-AA36-6D2375BA3FAC}"/>
                </a:ext>
              </a:extLst>
            </p:cNvPr>
            <p:cNvGrpSpPr/>
            <p:nvPr/>
          </p:nvGrpSpPr>
          <p:grpSpPr>
            <a:xfrm>
              <a:off x="10150637" y="4135033"/>
              <a:ext cx="789461" cy="946854"/>
              <a:chOff x="10150637" y="4135033"/>
              <a:chExt cx="789461" cy="946854"/>
            </a:xfrm>
          </p:grpSpPr>
          <p:pic>
            <p:nvPicPr>
              <p:cNvPr id="4" name="Graphic 3">
                <a:extLst>
                  <a:ext uri="{FF2B5EF4-FFF2-40B4-BE49-F238E27FC236}">
                    <a16:creationId xmlns:a16="http://schemas.microsoft.com/office/drawing/2014/main" id="{38B5B0EA-6452-4A18-B2B5-CE8B5DE60A7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276439" y="4533247"/>
                <a:ext cx="548640" cy="548640"/>
              </a:xfrm>
              <a:prstGeom prst="rect">
                <a:avLst/>
              </a:prstGeom>
            </p:spPr>
          </p:pic>
          <p:sp>
            <p:nvSpPr>
              <p:cNvPr id="55" name="Title 1">
                <a:extLst>
                  <a:ext uri="{FF2B5EF4-FFF2-40B4-BE49-F238E27FC236}">
                    <a16:creationId xmlns:a16="http://schemas.microsoft.com/office/drawing/2014/main" id="{AFC7A58E-C4B4-4267-A11D-EA6F40D3CDF4}"/>
                  </a:ext>
                </a:extLst>
              </p:cNvPr>
              <p:cNvSpPr txBox="1">
                <a:spLocks/>
              </p:cNvSpPr>
              <p:nvPr/>
            </p:nvSpPr>
            <p:spPr>
              <a:xfrm>
                <a:off x="10150637" y="4135033"/>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Logic Apps</a:t>
                </a:r>
              </a:p>
            </p:txBody>
          </p:sp>
        </p:grpSp>
        <p:sp>
          <p:nvSpPr>
            <p:cNvPr id="56" name="Rectangle: Rounded Corners 55">
              <a:extLst>
                <a:ext uri="{FF2B5EF4-FFF2-40B4-BE49-F238E27FC236}">
                  <a16:creationId xmlns:a16="http://schemas.microsoft.com/office/drawing/2014/main" id="{DB7A106D-7A38-4378-9E9E-F29E09197C52}"/>
                </a:ext>
              </a:extLst>
            </p:cNvPr>
            <p:cNvSpPr/>
            <p:nvPr/>
          </p:nvSpPr>
          <p:spPr bwMode="auto">
            <a:xfrm>
              <a:off x="10276439" y="4523233"/>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grpSp>
        <p:nvGrpSpPr>
          <p:cNvPr id="59" name="Group 58">
            <a:extLst>
              <a:ext uri="{FF2B5EF4-FFF2-40B4-BE49-F238E27FC236}">
                <a16:creationId xmlns:a16="http://schemas.microsoft.com/office/drawing/2014/main" id="{17B620FF-E5C7-4764-B827-A85215B8CCDA}"/>
              </a:ext>
            </a:extLst>
          </p:cNvPr>
          <p:cNvGrpSpPr/>
          <p:nvPr/>
        </p:nvGrpSpPr>
        <p:grpSpPr>
          <a:xfrm>
            <a:off x="6448683" y="2623467"/>
            <a:ext cx="789461" cy="933306"/>
            <a:chOff x="4943114" y="4152176"/>
            <a:chExt cx="789461" cy="933306"/>
          </a:xfrm>
        </p:grpSpPr>
        <p:pic>
          <p:nvPicPr>
            <p:cNvPr id="60" name="Graphic 59">
              <a:extLst>
                <a:ext uri="{FF2B5EF4-FFF2-40B4-BE49-F238E27FC236}">
                  <a16:creationId xmlns:a16="http://schemas.microsoft.com/office/drawing/2014/main" id="{F27B29B7-335A-4202-8CC1-BC70E0E712BA}"/>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128903" y="4608503"/>
              <a:ext cx="416103" cy="416103"/>
            </a:xfrm>
            <a:prstGeom prst="rect">
              <a:avLst/>
            </a:prstGeom>
          </p:spPr>
        </p:pic>
        <p:sp>
          <p:nvSpPr>
            <p:cNvPr id="63" name="Title 1">
              <a:extLst>
                <a:ext uri="{FF2B5EF4-FFF2-40B4-BE49-F238E27FC236}">
                  <a16:creationId xmlns:a16="http://schemas.microsoft.com/office/drawing/2014/main" id="{C4D1DB79-F04E-4968-8864-8CF89E3FB58F}"/>
                </a:ext>
              </a:extLst>
            </p:cNvPr>
            <p:cNvSpPr txBox="1">
              <a:spLocks/>
            </p:cNvSpPr>
            <p:nvPr/>
          </p:nvSpPr>
          <p:spPr>
            <a:xfrm>
              <a:off x="4943114" y="4152176"/>
              <a:ext cx="789461" cy="353035"/>
            </a:xfrm>
            <a:prstGeom prst="rect">
              <a:avLst/>
            </a:prstGeom>
          </p:spPr>
          <p:txBody>
            <a:bodyPr vert="horz" wrap="square" lIns="0" tIns="44821"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Azure SQL Database</a:t>
              </a:r>
            </a:p>
          </p:txBody>
        </p:sp>
        <p:sp>
          <p:nvSpPr>
            <p:cNvPr id="64" name="Rectangle: Rounded Corners 63">
              <a:extLst>
                <a:ext uri="{FF2B5EF4-FFF2-40B4-BE49-F238E27FC236}">
                  <a16:creationId xmlns:a16="http://schemas.microsoft.com/office/drawing/2014/main" id="{D26A9803-D30A-44EA-BF66-66F2CDEBD1CE}"/>
                </a:ext>
              </a:extLst>
            </p:cNvPr>
            <p:cNvSpPr/>
            <p:nvPr/>
          </p:nvSpPr>
          <p:spPr bwMode="auto">
            <a:xfrm>
              <a:off x="5068027" y="4547626"/>
              <a:ext cx="537855" cy="537856"/>
            </a:xfrm>
            <a:prstGeom prst="roundRect">
              <a:avLst>
                <a:gd name="adj" fmla="val 3125"/>
              </a:avLst>
            </a:prstGeom>
            <a:noFill/>
            <a:ln w="12700">
              <a:solidFill>
                <a:srgbClr val="0078D7"/>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schemeClr val="bg1"/>
                </a:solidFill>
                <a:effectLst/>
                <a:uLnTx/>
                <a:uFillTx/>
                <a:latin typeface="Segoe UI"/>
                <a:ea typeface="+mn-ea"/>
                <a:cs typeface="Segoe UI" pitchFamily="34" charset="0"/>
              </a:endParaRPr>
            </a:p>
          </p:txBody>
        </p:sp>
      </p:grpSp>
      <p:pic>
        <p:nvPicPr>
          <p:cNvPr id="65" name="Graphic 64">
            <a:extLst>
              <a:ext uri="{FF2B5EF4-FFF2-40B4-BE49-F238E27FC236}">
                <a16:creationId xmlns:a16="http://schemas.microsoft.com/office/drawing/2014/main" id="{BDA5123A-A387-4DA1-8B3A-2BDDEFF9EDF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651824" y="3086997"/>
            <a:ext cx="407628" cy="407628"/>
          </a:xfrm>
          <a:prstGeom prst="rect">
            <a:avLst/>
          </a:prstGeom>
        </p:spPr>
      </p:pic>
    </p:spTree>
    <p:extLst>
      <p:ext uri="{BB962C8B-B14F-4D97-AF65-F5344CB8AC3E}">
        <p14:creationId xmlns:p14="http://schemas.microsoft.com/office/powerpoint/2010/main" val="272493566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person sitting in front of a building&#10;&#10;Description automatically generated">
            <a:extLst>
              <a:ext uri="{FF2B5EF4-FFF2-40B4-BE49-F238E27FC236}">
                <a16:creationId xmlns:a16="http://schemas.microsoft.com/office/drawing/2014/main" id="{57A281CF-1677-41C1-B06B-96A29A3F5F7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7026"/>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3" name="Arc 72">
            <a:extLst>
              <a:ext uri="{FF2B5EF4-FFF2-40B4-BE49-F238E27FC236}">
                <a16:creationId xmlns:a16="http://schemas.microsoft.com/office/drawing/2014/main" id="{4227615C-4AD8-4F0E-A701-CD9CCDC53CE7}"/>
              </a:ext>
            </a:extLst>
          </p:cNvPr>
          <p:cNvSpPr/>
          <p:nvPr/>
        </p:nvSpPr>
        <p:spPr bwMode="auto">
          <a:xfrm rot="16200000">
            <a:off x="4431462" y="2218398"/>
            <a:ext cx="3329078" cy="3329078"/>
          </a:xfrm>
          <a:prstGeom prst="arc">
            <a:avLst>
              <a:gd name="adj1" fmla="val 14260278"/>
              <a:gd name="adj2" fmla="val 20799302"/>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4" name="Arc 73">
            <a:extLst>
              <a:ext uri="{FF2B5EF4-FFF2-40B4-BE49-F238E27FC236}">
                <a16:creationId xmlns:a16="http://schemas.microsoft.com/office/drawing/2014/main" id="{42847919-D6B9-4AD0-B5EA-97B5EEC2102B}"/>
              </a:ext>
            </a:extLst>
          </p:cNvPr>
          <p:cNvSpPr/>
          <p:nvPr/>
        </p:nvSpPr>
        <p:spPr bwMode="auto">
          <a:xfrm rot="10800000">
            <a:off x="4431460" y="2218398"/>
            <a:ext cx="3329078" cy="3329078"/>
          </a:xfrm>
          <a:prstGeom prst="arc">
            <a:avLst>
              <a:gd name="adj1" fmla="val 14260278"/>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75" name="Arc 74">
            <a:extLst>
              <a:ext uri="{FF2B5EF4-FFF2-40B4-BE49-F238E27FC236}">
                <a16:creationId xmlns:a16="http://schemas.microsoft.com/office/drawing/2014/main" id="{0935F862-DEE2-4781-A649-CC6127F1DA49}"/>
              </a:ext>
            </a:extLst>
          </p:cNvPr>
          <p:cNvSpPr/>
          <p:nvPr/>
        </p:nvSpPr>
        <p:spPr bwMode="auto">
          <a:xfrm rot="5400000">
            <a:off x="4431461" y="2218399"/>
            <a:ext cx="3329078" cy="3329078"/>
          </a:xfrm>
          <a:prstGeom prst="arc">
            <a:avLst>
              <a:gd name="adj1" fmla="val 11589617"/>
              <a:gd name="adj2" fmla="val 18141378"/>
            </a:avLst>
          </a:prstGeom>
          <a:noFill/>
          <a:ln w="28575" cap="flat">
            <a:solidFill>
              <a:srgbClr val="50E6FF"/>
            </a:solidFill>
            <a:prstDash val="solid"/>
            <a:miter/>
            <a:headEnd type="none" w="lg" len="sm"/>
            <a:tailEnd type="none" w="lg" len="sm"/>
          </a:ln>
          <a:scene3d>
            <a:camera prst="perspectiveFront"/>
            <a:lightRig rig="threePt" dir="t"/>
          </a:scene3d>
          <a:sp3d>
            <a:bevelB w="139700" prst="softRound"/>
          </a:sp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err="1">
              <a:ln>
                <a:noFill/>
              </a:ln>
              <a:solidFill>
                <a:srgbClr val="353535"/>
              </a:solidFill>
              <a:effectLst/>
              <a:uLnTx/>
              <a:uFillTx/>
              <a:latin typeface="Segoe UI Semilight"/>
              <a:ea typeface="+mn-ea"/>
              <a:cs typeface="+mn-cs"/>
            </a:endParaRP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7023425" y="4812518"/>
            <a:ext cx="456988" cy="457200"/>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5926627" y="1958700"/>
            <a:ext cx="338744" cy="502920"/>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4689829" y="1513433"/>
            <a:ext cx="281234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defTabSz="896354">
              <a:spcAft>
                <a:spcPts val="576"/>
              </a:spcAft>
              <a:defRPr/>
            </a:pPr>
            <a:r>
              <a:rPr lang="en-US" sz="2000">
                <a:latin typeface="Segoe UI" panose="020B0502040204020203" pitchFamily="34" charset="0"/>
                <a:cs typeface="Segoe UI" panose="020B0502040204020203" pitchFamily="34" charset="0"/>
              </a:rPr>
              <a:t>Speed of innovation</a:t>
            </a:r>
          </a:p>
        </p:txBody>
      </p:sp>
      <p:sp>
        <p:nvSpPr>
          <p:cNvPr id="37" name="TextBox 36">
            <a:extLst>
              <a:ext uri="{FF2B5EF4-FFF2-40B4-BE49-F238E27FC236}">
                <a16:creationId xmlns:a16="http://schemas.microsoft.com/office/drawing/2014/main" id="{8C2A081D-7957-4681-B24F-6272161AB848}"/>
              </a:ext>
            </a:extLst>
          </p:cNvPr>
          <p:cNvSpPr txBox="1"/>
          <p:nvPr/>
        </p:nvSpPr>
        <p:spPr>
          <a:xfrm>
            <a:off x="2278550" y="4898159"/>
            <a:ext cx="2135514"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latin typeface="Segoe UI" panose="020B0502040204020203" pitchFamily="34" charset="0"/>
                <a:cs typeface="Segoe UI" panose="020B0502040204020203" pitchFamily="34" charset="0"/>
              </a:rPr>
              <a:t>Security at scale</a:t>
            </a:r>
          </a:p>
        </p:txBody>
      </p:sp>
      <p:sp>
        <p:nvSpPr>
          <p:cNvPr id="38" name="TextBox 37">
            <a:extLst>
              <a:ext uri="{FF2B5EF4-FFF2-40B4-BE49-F238E27FC236}">
                <a16:creationId xmlns:a16="http://schemas.microsoft.com/office/drawing/2014/main" id="{F99CA44E-6886-435D-B857-775B6A33C79A}"/>
              </a:ext>
            </a:extLst>
          </p:cNvPr>
          <p:cNvSpPr txBox="1"/>
          <p:nvPr/>
        </p:nvSpPr>
        <p:spPr>
          <a:xfrm>
            <a:off x="7777939" y="4898159"/>
            <a:ext cx="2574562"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896354">
              <a:spcAft>
                <a:spcPts val="576"/>
              </a:spcAft>
              <a:defRPr/>
            </a:pPr>
            <a:r>
              <a:rPr lang="en-US" sz="2000">
                <a:latin typeface="Segoe UI" panose="020B0502040204020203" pitchFamily="34" charset="0"/>
                <a:cs typeface="Segoe UI" panose="020B0502040204020203" pitchFamily="34" charset="0"/>
              </a:rPr>
              <a:t>Reliability </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4714414" y="4808058"/>
            <a:ext cx="451104" cy="457200"/>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9" name="People">
            <a:extLst>
              <a:ext uri="{FF2B5EF4-FFF2-40B4-BE49-F238E27FC236}">
                <a16:creationId xmlns:a16="http://schemas.microsoft.com/office/drawing/2014/main" id="{51D6ED61-E92A-4163-B701-9D6A060E57D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5176" y="3530700"/>
            <a:ext cx="801649" cy="704477"/>
          </a:xfrm>
          <a:prstGeom prst="rect">
            <a:avLst/>
          </a:prstGeom>
        </p:spPr>
      </p:pic>
      <p:sp>
        <p:nvSpPr>
          <p:cNvPr id="2" name="TextBox 1">
            <a:extLst>
              <a:ext uri="{FF2B5EF4-FFF2-40B4-BE49-F238E27FC236}">
                <a16:creationId xmlns:a16="http://schemas.microsoft.com/office/drawing/2014/main" id="{9A61D740-4216-4F1E-BF46-18EB692D26F0}"/>
              </a:ext>
            </a:extLst>
          </p:cNvPr>
          <p:cNvSpPr txBox="1"/>
          <p:nvPr/>
        </p:nvSpPr>
        <p:spPr>
          <a:xfrm>
            <a:off x="3118112" y="268420"/>
            <a:ext cx="5617029" cy="1034129"/>
          </a:xfrm>
          <a:prstGeom prst="rect">
            <a:avLst/>
          </a:prstGeom>
          <a:noFill/>
        </p:spPr>
        <p:txBody>
          <a:bodyPr wrap="square" lIns="182880" tIns="146304" rIns="182880" bIns="146304" rtlCol="0">
            <a:spAutoFit/>
          </a:bodyPr>
          <a:lstStyle/>
          <a:p>
            <a:pPr algn="ctr">
              <a:spcBef>
                <a:spcPct val="0"/>
              </a:spcBef>
              <a:spcAft>
                <a:spcPts val="600"/>
              </a:spcAft>
            </a:pPr>
            <a:r>
              <a:rPr lang="en-US" sz="4800">
                <a:solidFill>
                  <a:schemeClr val="bg1"/>
                </a:solidFill>
                <a:latin typeface="Segoe UI Light" panose="020B0502040204020203" pitchFamily="34" charset="0"/>
                <a:ea typeface="+mj-ea"/>
                <a:cs typeface="Segoe UI Light" panose="020B0502040204020203" pitchFamily="34" charset="0"/>
              </a:rPr>
              <a:t>Why cloud native? </a:t>
            </a:r>
          </a:p>
        </p:txBody>
      </p:sp>
    </p:spTree>
    <p:extLst>
      <p:ext uri="{BB962C8B-B14F-4D97-AF65-F5344CB8AC3E}">
        <p14:creationId xmlns:p14="http://schemas.microsoft.com/office/powerpoint/2010/main" val="2459912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63" presetClass="path" presetSubtype="0" decel="100000" fill="hold" grpId="1" nodeType="withEffect">
                                  <p:stCondLst>
                                    <p:cond delay="0"/>
                                  </p:stCondLst>
                                  <p:childTnLst>
                                    <p:animMotion origin="layout" path="M 2.70833E-6 4.07407E-6 L -0.03438 4.07407E-6 " pathEditMode="relative" rAng="0" ptsTypes="AA">
                                      <p:cBhvr>
                                        <p:cTn id="9" dur="1000" spd="-100000" fill="hold"/>
                                        <p:tgtEl>
                                          <p:spTgt spid="38"/>
                                        </p:tgtEl>
                                        <p:attrNameLst>
                                          <p:attrName>ppt_x</p:attrName>
                                          <p:attrName>ppt_y</p:attrName>
                                        </p:attrNameLst>
                                      </p:cBhvr>
                                      <p:rCtr x="-1719" y="0"/>
                                    </p:animMotion>
                                  </p:childTnLst>
                                </p:cTn>
                              </p:par>
                              <p:par>
                                <p:cTn id="10" presetID="10" presetClass="entr" presetSubtype="0" fill="hold" grpId="0" nodeType="with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par>
                                <p:cTn id="13" presetID="63" presetClass="path" presetSubtype="0" decel="100000" fill="hold" grpId="1" nodeType="withEffect">
                                  <p:stCondLst>
                                    <p:cond delay="0"/>
                                  </p:stCondLst>
                                  <p:childTnLst>
                                    <p:animMotion origin="layout" path="M 8.33333E-7 7.40741E-7 L 0.0375 7.40741E-7 " pathEditMode="relative" rAng="0" ptsTypes="AA">
                                      <p:cBhvr>
                                        <p:cTn id="14" dur="1000" spd="-100000" fill="hold"/>
                                        <p:tgtEl>
                                          <p:spTgt spid="37"/>
                                        </p:tgtEl>
                                        <p:attrNameLst>
                                          <p:attrName>ppt_x</p:attrName>
                                          <p:attrName>ppt_y</p:attrName>
                                        </p:attrNameLst>
                                      </p:cBhvr>
                                      <p:rCtr x="1875" y="0"/>
                                    </p:animMotion>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64" presetClass="path" presetSubtype="0" accel="50000" decel="50000" fill="hold" grpId="1" nodeType="withEffect">
                                  <p:stCondLst>
                                    <p:cond delay="0"/>
                                  </p:stCondLst>
                                  <p:childTnLst>
                                    <p:animMotion origin="layout" path="M 0 0.05278 L 0 -3.7037E-6 " pathEditMode="relative" rAng="0" ptsTypes="AA">
                                      <p:cBhvr>
                                        <p:cTn id="19" dur="1000" fill="hold"/>
                                        <p:tgtEl>
                                          <p:spTgt spid="36"/>
                                        </p:tgtEl>
                                        <p:attrNameLst>
                                          <p:attrName>ppt_x</p:attrName>
                                          <p:attrName>ppt_y</p:attrName>
                                        </p:attrNameLst>
                                      </p:cBhvr>
                                      <p:rCtr x="0" y="-2639"/>
                                    </p:animMotion>
                                  </p:childTnLst>
                                </p:cTn>
                              </p:par>
                              <p:par>
                                <p:cTn id="20" presetID="53" presetClass="entr" presetSubtype="16"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500" fill="hold"/>
                                        <p:tgtEl>
                                          <p:spTgt spid="35"/>
                                        </p:tgtEl>
                                        <p:attrNameLst>
                                          <p:attrName>ppt_w</p:attrName>
                                        </p:attrNameLst>
                                      </p:cBhvr>
                                      <p:tavLst>
                                        <p:tav tm="0">
                                          <p:val>
                                            <p:fltVal val="0"/>
                                          </p:val>
                                        </p:tav>
                                        <p:tav tm="100000">
                                          <p:val>
                                            <p:strVal val="#ppt_w"/>
                                          </p:val>
                                        </p:tav>
                                      </p:tavLst>
                                    </p:anim>
                                    <p:anim calcmode="lin" valueType="num">
                                      <p:cBhvr>
                                        <p:cTn id="23" dur="500" fill="hold"/>
                                        <p:tgtEl>
                                          <p:spTgt spid="35"/>
                                        </p:tgtEl>
                                        <p:attrNameLst>
                                          <p:attrName>ppt_h</p:attrName>
                                        </p:attrNameLst>
                                      </p:cBhvr>
                                      <p:tavLst>
                                        <p:tav tm="0">
                                          <p:val>
                                            <p:fltVal val="0"/>
                                          </p:val>
                                        </p:tav>
                                        <p:tav tm="100000">
                                          <p:val>
                                            <p:strVal val="#ppt_h"/>
                                          </p:val>
                                        </p:tav>
                                      </p:tavLst>
                                    </p:anim>
                                    <p:animEffect transition="in" filter="fade">
                                      <p:cBhvr>
                                        <p:cTn id="24" dur="500"/>
                                        <p:tgtEl>
                                          <p:spTgt spid="3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animEffect transition="in" filter="fade">
                                      <p:cBhvr>
                                        <p:cTn id="29" dur="500"/>
                                        <p:tgtEl>
                                          <p:spTgt spid="28"/>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 calcmode="lin" valueType="num">
                                      <p:cBhvr>
                                        <p:cTn id="32" dur="500" fill="hold"/>
                                        <p:tgtEl>
                                          <p:spTgt spid="39"/>
                                        </p:tgtEl>
                                        <p:attrNameLst>
                                          <p:attrName>ppt_w</p:attrName>
                                        </p:attrNameLst>
                                      </p:cBhvr>
                                      <p:tavLst>
                                        <p:tav tm="0">
                                          <p:val>
                                            <p:fltVal val="0"/>
                                          </p:val>
                                        </p:tav>
                                        <p:tav tm="100000">
                                          <p:val>
                                            <p:strVal val="#ppt_w"/>
                                          </p:val>
                                        </p:tav>
                                      </p:tavLst>
                                    </p:anim>
                                    <p:anim calcmode="lin" valueType="num">
                                      <p:cBhvr>
                                        <p:cTn id="33" dur="500" fill="hold"/>
                                        <p:tgtEl>
                                          <p:spTgt spid="39"/>
                                        </p:tgtEl>
                                        <p:attrNameLst>
                                          <p:attrName>ppt_h</p:attrName>
                                        </p:attrNameLst>
                                      </p:cBhvr>
                                      <p:tavLst>
                                        <p:tav tm="0">
                                          <p:val>
                                            <p:fltVal val="0"/>
                                          </p:val>
                                        </p:tav>
                                        <p:tav tm="100000">
                                          <p:val>
                                            <p:strVal val="#ppt_h"/>
                                          </p:val>
                                        </p:tav>
                                      </p:tavLst>
                                    </p:anim>
                                    <p:animEffect transition="in" filter="fade">
                                      <p:cBhvr>
                                        <p:cTn id="34" dur="500"/>
                                        <p:tgtEl>
                                          <p:spTgt spid="39"/>
                                        </p:tgtEl>
                                      </p:cBhvr>
                                    </p:animEffect>
                                  </p:childTnLst>
                                </p:cTn>
                              </p:par>
                              <p:par>
                                <p:cTn id="35" presetID="10" presetClass="entr" presetSubtype="0" fill="hold" nodeType="with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5" grpId="0" animBg="1"/>
      <p:bldP spid="36" grpId="0"/>
      <p:bldP spid="36" grpId="1"/>
      <p:bldP spid="37" grpId="0"/>
      <p:bldP spid="37" grpId="1"/>
      <p:bldP spid="38" grpId="0"/>
      <p:bldP spid="38" grpId="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in front of a building&#10;&#10;Description automatically generated">
            <a:extLst>
              <a:ext uri="{FF2B5EF4-FFF2-40B4-BE49-F238E27FC236}">
                <a16:creationId xmlns:a16="http://schemas.microsoft.com/office/drawing/2014/main" id="{C7BA7A19-583E-4B7F-B22B-79C0BA15EE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498601" y="987935"/>
            <a:ext cx="225828" cy="33527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741943" y="1017075"/>
            <a:ext cx="2388307"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Speed of innovation</a:t>
            </a: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1630007" y="3165802"/>
            <a:ext cx="304657" cy="30479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99CA44E-6886-435D-B857-775B6A33C79A}"/>
              </a:ext>
            </a:extLst>
          </p:cNvPr>
          <p:cNvSpPr txBox="1"/>
          <p:nvPr/>
        </p:nvSpPr>
        <p:spPr>
          <a:xfrm>
            <a:off x="1932115" y="3179702"/>
            <a:ext cx="1198135"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Reliability </a:t>
            </a:r>
          </a:p>
        </p:txBody>
      </p:sp>
      <p:sp>
        <p:nvSpPr>
          <p:cNvPr id="37" name="TextBox 36">
            <a:extLst>
              <a:ext uri="{FF2B5EF4-FFF2-40B4-BE49-F238E27FC236}">
                <a16:creationId xmlns:a16="http://schemas.microsoft.com/office/drawing/2014/main" id="{8C2A081D-7957-4681-B24F-6272161AB848}"/>
              </a:ext>
            </a:extLst>
          </p:cNvPr>
          <p:cNvSpPr txBox="1"/>
          <p:nvPr/>
        </p:nvSpPr>
        <p:spPr>
          <a:xfrm>
            <a:off x="1254781" y="5453128"/>
            <a:ext cx="1875469"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Security at scale</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906253" y="5439228"/>
            <a:ext cx="300734" cy="30479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AF6AACDB-38E4-46C5-A540-1510F4E4AF68}"/>
              </a:ext>
            </a:extLst>
          </p:cNvPr>
          <p:cNvSpPr/>
          <p:nvPr/>
        </p:nvSpPr>
        <p:spPr>
          <a:xfrm>
            <a:off x="3328713" y="675734"/>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Strongest developer experience</a:t>
            </a:r>
            <a:r>
              <a:rPr lang="en-US" sz="1600" baseline="30000">
                <a:solidFill>
                  <a:schemeClr val="bg1"/>
                </a:solidFill>
                <a:latin typeface="Segoe UI" panose="020B0502040204020203" pitchFamily="34" charset="0"/>
                <a:cs typeface="Segoe UI" panose="020B0502040204020203" pitchFamily="34" charset="0"/>
              </a:rPr>
              <a:t>1</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Most complete tool chain from Git to production </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Serverless scaling with no infrastructure to manage</a:t>
            </a:r>
          </a:p>
        </p:txBody>
      </p:sp>
      <p:sp>
        <p:nvSpPr>
          <p:cNvPr id="20" name="Rectangle 19">
            <a:extLst>
              <a:ext uri="{FF2B5EF4-FFF2-40B4-BE49-F238E27FC236}">
                <a16:creationId xmlns:a16="http://schemas.microsoft.com/office/drawing/2014/main" id="{E177F803-5F65-44D2-834A-2FC13A91EC9D}"/>
              </a:ext>
            </a:extLst>
          </p:cNvPr>
          <p:cNvSpPr/>
          <p:nvPr/>
        </p:nvSpPr>
        <p:spPr>
          <a:xfrm>
            <a:off x="3328713" y="2843064"/>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Fully managed database services with &gt;99.999-percent high availability</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Single-digit millisecond latencies on reads and writes</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Available in more regions than any other cloud providers </a:t>
            </a:r>
          </a:p>
        </p:txBody>
      </p:sp>
      <p:sp>
        <p:nvSpPr>
          <p:cNvPr id="23" name="Rectangle 22">
            <a:extLst>
              <a:ext uri="{FF2B5EF4-FFF2-40B4-BE49-F238E27FC236}">
                <a16:creationId xmlns:a16="http://schemas.microsoft.com/office/drawing/2014/main" id="{69FAC240-89D7-4C0E-8E43-104DD816196F}"/>
              </a:ext>
            </a:extLst>
          </p:cNvPr>
          <p:cNvSpPr/>
          <p:nvPr/>
        </p:nvSpPr>
        <p:spPr>
          <a:xfrm>
            <a:off x="3328713" y="5212743"/>
            <a:ext cx="8029098" cy="1064907"/>
          </a:xfrm>
          <a:prstGeom prst="rect">
            <a:avLst/>
          </a:prstGeom>
        </p:spPr>
        <p:txBody>
          <a:bodyPr wrap="square">
            <a:spAutoFit/>
          </a:bodyPr>
          <a:lstStyle/>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$1BN investment every year in security</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&gt;90 compliance certifications</a:t>
            </a:r>
          </a:p>
          <a:p>
            <a:pPr marL="285750" indent="-285750" fontAlgn="base">
              <a:lnSpc>
                <a:spcPct val="90000"/>
              </a:lnSpc>
              <a:spcBef>
                <a:spcPct val="0"/>
              </a:spcBef>
              <a:spcAft>
                <a:spcPts val="1200"/>
              </a:spcAft>
              <a:buFont typeface="Arial" panose="020B0604020202020204" pitchFamily="34" charset="0"/>
              <a:buChar char="•"/>
            </a:pPr>
            <a:r>
              <a:rPr lang="en-US" sz="1600">
                <a:solidFill>
                  <a:schemeClr val="bg1"/>
                </a:solidFill>
                <a:latin typeface="Segoe UI" panose="020B0502040204020203" pitchFamily="34" charset="0"/>
                <a:cs typeface="Segoe UI" panose="020B0502040204020203" pitchFamily="34" charset="0"/>
              </a:rPr>
              <a:t>Out of the box integration with Azure Policy, Active Directory and Security Center</a:t>
            </a:r>
          </a:p>
        </p:txBody>
      </p:sp>
      <p:cxnSp>
        <p:nvCxnSpPr>
          <p:cNvPr id="10" name="Straight Connector 9">
            <a:extLst>
              <a:ext uri="{FF2B5EF4-FFF2-40B4-BE49-F238E27FC236}">
                <a16:creationId xmlns:a16="http://schemas.microsoft.com/office/drawing/2014/main" id="{B6E6B0AF-B307-49BD-B21F-E6ECC85617D4}"/>
              </a:ext>
            </a:extLst>
          </p:cNvPr>
          <p:cNvCxnSpPr/>
          <p:nvPr/>
        </p:nvCxnSpPr>
        <p:spPr>
          <a:xfrm>
            <a:off x="3950409" y="4454915"/>
            <a:ext cx="1978781"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1AA8768-E64A-4EF9-83FC-FC87725D6897}"/>
              </a:ext>
            </a:extLst>
          </p:cNvPr>
          <p:cNvCxnSpPr/>
          <p:nvPr/>
        </p:nvCxnSpPr>
        <p:spPr>
          <a:xfrm>
            <a:off x="3950409" y="2181488"/>
            <a:ext cx="1978781"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52CFE55-A077-4107-8A95-75E250394FDB}"/>
              </a:ext>
            </a:extLst>
          </p:cNvPr>
          <p:cNvSpPr txBox="1"/>
          <p:nvPr/>
        </p:nvSpPr>
        <p:spPr>
          <a:xfrm>
            <a:off x="8982953" y="6620915"/>
            <a:ext cx="3242234" cy="110800"/>
          </a:xfrm>
          <a:prstGeom prst="rect">
            <a:avLst/>
          </a:prstGeom>
          <a:noFill/>
        </p:spPr>
        <p:txBody>
          <a:bodyPr wrap="none" lIns="0" tIns="0" rIns="0" bIns="0" rtlCol="0">
            <a:spAutoFit/>
          </a:bodyPr>
          <a:lstStyle/>
          <a:p>
            <a:pPr>
              <a:lnSpc>
                <a:spcPct val="90000"/>
              </a:lnSpc>
              <a:spcAft>
                <a:spcPts val="600"/>
              </a:spcAft>
            </a:pPr>
            <a:r>
              <a:rPr lang="en-US" sz="800" u="sng" baseline="3000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1</a:t>
            </a:r>
            <a:r>
              <a:rPr lang="en-US" sz="800">
                <a:solidFill>
                  <a:schemeClr val="bg1"/>
                </a:solidFill>
                <a:latin typeface="Segoe UI" panose="020B0502040204020203" pitchFamily="34" charset="0"/>
                <a:hlinkClick r:id="rId4">
                  <a:extLst>
                    <a:ext uri="{A12FA001-AC4F-418D-AE19-62706E023703}">
                      <ahyp:hlinkClr xmlns:ahyp="http://schemas.microsoft.com/office/drawing/2018/hyperlinkcolor" val="tx"/>
                    </a:ext>
                  </a:extLst>
                </a:hlinkClick>
              </a:rPr>
              <a:t>Forrester New Wave for Public Cloud Enterprise Container Platforms</a:t>
            </a:r>
            <a:r>
              <a:rPr lang="en-US" sz="800">
                <a:solidFill>
                  <a:schemeClr val="bg1"/>
                </a:solidFill>
                <a:latin typeface="Segoe UI" panose="020B0502040204020203" pitchFamily="34" charset="0"/>
              </a:rPr>
              <a:t> </a:t>
            </a:r>
            <a:endParaRPr lang="en-US" sz="900">
              <a:solidFill>
                <a:schemeClr val="bg1"/>
              </a:solidFill>
            </a:endParaRPr>
          </a:p>
        </p:txBody>
      </p:sp>
    </p:spTree>
    <p:extLst>
      <p:ext uri="{BB962C8B-B14F-4D97-AF65-F5344CB8AC3E}">
        <p14:creationId xmlns:p14="http://schemas.microsoft.com/office/powerpoint/2010/main" val="262900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63" presetClass="path" presetSubtype="0" accel="50000" decel="50000" fill="hold" grpId="1" nodeType="withEffect">
                                  <p:stCondLst>
                                    <p:cond delay="0"/>
                                  </p:stCondLst>
                                  <p:childTnLst>
                                    <p:animMotion origin="layout" path="M -0.03073 2.59259E-6 L -0.00052 2.59259E-6 " pathEditMode="relative" rAng="0" ptsTypes="AA">
                                      <p:cBhvr>
                                        <p:cTn id="9" dur="400" fill="hold"/>
                                        <p:tgtEl>
                                          <p:spTgt spid="6"/>
                                        </p:tgtEl>
                                        <p:attrNameLst>
                                          <p:attrName>ppt_x</p:attrName>
                                          <p:attrName>ppt_y</p:attrName>
                                        </p:attrNameLst>
                                      </p:cBhvr>
                                      <p:rCtr x="1510" y="0"/>
                                    </p:animMotion>
                                  </p:childTnLst>
                                </p:cTn>
                              </p:par>
                              <p:par>
                                <p:cTn id="10" presetID="10" presetClass="entr" presetSubtype="0" fill="hold" grpId="0" nodeType="withEffect">
                                  <p:stCondLst>
                                    <p:cond delay="15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400"/>
                                        <p:tgtEl>
                                          <p:spTgt spid="20"/>
                                        </p:tgtEl>
                                      </p:cBhvr>
                                    </p:animEffect>
                                  </p:childTnLst>
                                </p:cTn>
                              </p:par>
                              <p:par>
                                <p:cTn id="13" presetID="63" presetClass="path" presetSubtype="0" accel="50000" decel="50000" fill="hold" grpId="1" nodeType="withEffect">
                                  <p:stCondLst>
                                    <p:cond delay="150"/>
                                  </p:stCondLst>
                                  <p:childTnLst>
                                    <p:animMotion origin="layout" path="M -0.03073 3.7037E-7 L -0.00052 3.7037E-7 " pathEditMode="relative" rAng="0" ptsTypes="AA">
                                      <p:cBhvr>
                                        <p:cTn id="14" dur="400" fill="hold"/>
                                        <p:tgtEl>
                                          <p:spTgt spid="20"/>
                                        </p:tgtEl>
                                        <p:attrNameLst>
                                          <p:attrName>ppt_x</p:attrName>
                                          <p:attrName>ppt_y</p:attrName>
                                        </p:attrNameLst>
                                      </p:cBhvr>
                                      <p:rCtr x="1510" y="0"/>
                                    </p:animMotion>
                                  </p:childTnLst>
                                </p:cTn>
                              </p:par>
                              <p:par>
                                <p:cTn id="15" presetID="10" presetClass="entr" presetSubtype="0" fill="hold" grpId="0" nodeType="with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400"/>
                                        <p:tgtEl>
                                          <p:spTgt spid="23"/>
                                        </p:tgtEl>
                                      </p:cBhvr>
                                    </p:animEffect>
                                  </p:childTnLst>
                                </p:cTn>
                              </p:par>
                              <p:par>
                                <p:cTn id="18" presetID="63" presetClass="path" presetSubtype="0" accel="50000" decel="50000" fill="hold" grpId="1" nodeType="withEffect">
                                  <p:stCondLst>
                                    <p:cond delay="300"/>
                                  </p:stCondLst>
                                  <p:childTnLst>
                                    <p:animMotion origin="layout" path="M -0.03073 -4.44444E-6 L -0.00052 -4.44444E-6 " pathEditMode="relative" rAng="0" ptsTypes="AA">
                                      <p:cBhvr>
                                        <p:cTn id="19" dur="400" fill="hold"/>
                                        <p:tgtEl>
                                          <p:spTgt spid="23"/>
                                        </p:tgtEl>
                                        <p:attrNameLst>
                                          <p:attrName>ppt_x</p:attrName>
                                          <p:attrName>ppt_y</p:attrName>
                                        </p:attrNameLst>
                                      </p:cBhvr>
                                      <p:rCtr x="1510" y="0"/>
                                    </p:animMotion>
                                  </p:childTnLst>
                                </p:cTn>
                              </p:par>
                              <p:par>
                                <p:cTn id="20" presetID="10" presetClass="entr" presetSubtype="0" fill="hold" nodeType="withEffect">
                                  <p:stCondLst>
                                    <p:cond delay="30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400"/>
                                        <p:tgtEl>
                                          <p:spTgt spid="25"/>
                                        </p:tgtEl>
                                      </p:cBhvr>
                                    </p:animEffect>
                                  </p:childTnLst>
                                </p:cTn>
                              </p:par>
                              <p:par>
                                <p:cTn id="23" presetID="10" presetClass="entr" presetSubtype="0" fill="hold" nodeType="withEffect">
                                  <p:stCondLst>
                                    <p:cond delay="30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4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0" grpId="0"/>
      <p:bldP spid="20" grpId="1"/>
      <p:bldP spid="23" grpId="0"/>
      <p:bldP spid="2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9377E54-930E-4573-997D-C5B9AEB59CBF}"/>
              </a:ext>
            </a:extLst>
          </p:cNvPr>
          <p:cNvSpPr/>
          <p:nvPr/>
        </p:nvSpPr>
        <p:spPr bwMode="auto">
          <a:xfrm>
            <a:off x="0" y="1691640"/>
            <a:ext cx="12192000" cy="5166361"/>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5" name="Title 3">
            <a:extLst>
              <a:ext uri="{FF2B5EF4-FFF2-40B4-BE49-F238E27FC236}">
                <a16:creationId xmlns:a16="http://schemas.microsoft.com/office/drawing/2014/main" id="{348EC92F-EF94-40FF-9DF9-B67F36B6E328}"/>
              </a:ext>
            </a:extLst>
          </p:cNvPr>
          <p:cNvSpPr txBox="1">
            <a:spLocks/>
          </p:cNvSpPr>
          <p:nvPr/>
        </p:nvSpPr>
        <p:spPr>
          <a:xfrm>
            <a:off x="414586" y="580121"/>
            <a:ext cx="11362828" cy="62786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gn="ctr">
              <a:lnSpc>
                <a:spcPct val="85000"/>
              </a:lnSpc>
            </a:pPr>
            <a:r>
              <a:rPr lang="en-US" sz="4800">
                <a:solidFill>
                  <a:srgbClr val="000000"/>
                </a:solidFill>
                <a:latin typeface="Segoe UI Light" panose="020B0502040204020203" pitchFamily="34" charset="0"/>
                <a:cs typeface="Segoe UI Light" panose="020B0502040204020203" pitchFamily="34" charset="0"/>
              </a:rPr>
              <a:t>Microsoft’s contributions to the community</a:t>
            </a:r>
          </a:p>
        </p:txBody>
      </p:sp>
      <p:grpSp>
        <p:nvGrpSpPr>
          <p:cNvPr id="2" name="Group 1">
            <a:extLst>
              <a:ext uri="{FF2B5EF4-FFF2-40B4-BE49-F238E27FC236}">
                <a16:creationId xmlns:a16="http://schemas.microsoft.com/office/drawing/2014/main" id="{6CC36839-FF01-4CC8-A5A5-3041F028E37D}"/>
              </a:ext>
            </a:extLst>
          </p:cNvPr>
          <p:cNvGrpSpPr/>
          <p:nvPr/>
        </p:nvGrpSpPr>
        <p:grpSpPr>
          <a:xfrm>
            <a:off x="1346934" y="2239617"/>
            <a:ext cx="9498132" cy="4073650"/>
            <a:chOff x="1346934" y="2239617"/>
            <a:chExt cx="9498132" cy="4073650"/>
          </a:xfrm>
        </p:grpSpPr>
        <p:cxnSp>
          <p:nvCxnSpPr>
            <p:cNvPr id="23" name="Straight Connector 22">
              <a:extLst>
                <a:ext uri="{FF2B5EF4-FFF2-40B4-BE49-F238E27FC236}">
                  <a16:creationId xmlns:a16="http://schemas.microsoft.com/office/drawing/2014/main" id="{F3616F27-DB39-4881-A268-F6F8BA5CECD7}"/>
                </a:ext>
              </a:extLst>
            </p:cNvPr>
            <p:cNvCxnSpPr>
              <a:cxnSpLocks/>
            </p:cNvCxnSpPr>
            <p:nvPr/>
          </p:nvCxnSpPr>
          <p:spPr>
            <a:xfrm flipH="1">
              <a:off x="1428081" y="3554358"/>
              <a:ext cx="9416985"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86424B2-6A2C-43E1-B8C8-D0DD5E5C0F1A}"/>
                </a:ext>
              </a:extLst>
            </p:cNvPr>
            <p:cNvCxnSpPr>
              <a:cxnSpLocks/>
            </p:cNvCxnSpPr>
            <p:nvPr/>
          </p:nvCxnSpPr>
          <p:spPr>
            <a:xfrm flipH="1">
              <a:off x="1428081" y="5277913"/>
              <a:ext cx="9416985" cy="0"/>
            </a:xfrm>
            <a:prstGeom prst="line">
              <a:avLst/>
            </a:prstGeom>
            <a:ln w="12700">
              <a:solidFill>
                <a:schemeClr val="bg1">
                  <a:alpha val="5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D5A4F288-920A-4983-91CC-30FC6EC4B176}"/>
                </a:ext>
              </a:extLst>
            </p:cNvPr>
            <p:cNvSpPr/>
            <p:nvPr/>
          </p:nvSpPr>
          <p:spPr bwMode="auto">
            <a:xfrm>
              <a:off x="5037133" y="2462381"/>
              <a:ext cx="3614976" cy="3544417"/>
            </a:xfrm>
            <a:prstGeom prst="ellipse">
              <a:avLst/>
            </a:pr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aphic 13">
              <a:extLst>
                <a:ext uri="{FF2B5EF4-FFF2-40B4-BE49-F238E27FC236}">
                  <a16:creationId xmlns:a16="http://schemas.microsoft.com/office/drawing/2014/main" id="{5177E9FA-92DD-475B-9D26-D6D5585E2BEE}"/>
                </a:ext>
              </a:extLst>
            </p:cNvPr>
            <p:cNvGrpSpPr/>
            <p:nvPr/>
          </p:nvGrpSpPr>
          <p:grpSpPr>
            <a:xfrm>
              <a:off x="5863277" y="3287733"/>
              <a:ext cx="1957936" cy="1890184"/>
              <a:chOff x="4854743" y="2207524"/>
              <a:chExt cx="2476500" cy="2438400"/>
            </a:xfrm>
          </p:grpSpPr>
          <p:sp>
            <p:nvSpPr>
              <p:cNvPr id="64" name="Freeform: Shape 63">
                <a:extLst>
                  <a:ext uri="{FF2B5EF4-FFF2-40B4-BE49-F238E27FC236}">
                    <a16:creationId xmlns:a16="http://schemas.microsoft.com/office/drawing/2014/main" id="{E12F57F9-EEDD-4DC2-B524-806BA1C4A940}"/>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5" name="Freeform: Shape 64">
                <a:extLst>
                  <a:ext uri="{FF2B5EF4-FFF2-40B4-BE49-F238E27FC236}">
                    <a16:creationId xmlns:a16="http://schemas.microsoft.com/office/drawing/2014/main" id="{0710FDBA-A230-4919-8383-6B9C8EC92689}"/>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6" name="Freeform: Shape 65">
                <a:extLst>
                  <a:ext uri="{FF2B5EF4-FFF2-40B4-BE49-F238E27FC236}">
                    <a16:creationId xmlns:a16="http://schemas.microsoft.com/office/drawing/2014/main" id="{3FEB5A5C-44D6-4195-8368-35E6BB3F0157}"/>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sp>
            <p:nvSpPr>
              <p:cNvPr id="67" name="Freeform: Shape 66">
                <a:extLst>
                  <a:ext uri="{FF2B5EF4-FFF2-40B4-BE49-F238E27FC236}">
                    <a16:creationId xmlns:a16="http://schemas.microsoft.com/office/drawing/2014/main" id="{955BFFAA-23A9-4A2D-A7AE-03EA93DD5C6E}"/>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14225">
                  <a:defRPr/>
                </a:pPr>
                <a:endParaRPr lang="en-IN">
                  <a:solidFill>
                    <a:srgbClr val="505050"/>
                  </a:solidFill>
                  <a:latin typeface="Segoe UI"/>
                </a:endParaRPr>
              </a:p>
            </p:txBody>
          </p:sp>
        </p:grpSp>
        <p:sp>
          <p:nvSpPr>
            <p:cNvPr id="27" name="Oval 26">
              <a:extLst>
                <a:ext uri="{FF2B5EF4-FFF2-40B4-BE49-F238E27FC236}">
                  <a16:creationId xmlns:a16="http://schemas.microsoft.com/office/drawing/2014/main" id="{E95E8FAB-6ABC-425D-8098-0517A0044B18}"/>
                </a:ext>
              </a:extLst>
            </p:cNvPr>
            <p:cNvSpPr/>
            <p:nvPr/>
          </p:nvSpPr>
          <p:spPr bwMode="auto">
            <a:xfrm rot="16200000">
              <a:off x="7598102" y="537684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28" name="TextBox 27">
              <a:extLst>
                <a:ext uri="{FF2B5EF4-FFF2-40B4-BE49-F238E27FC236}">
                  <a16:creationId xmlns:a16="http://schemas.microsoft.com/office/drawing/2014/main" id="{32319F38-17BD-4256-AE05-F4B70736F572}"/>
                </a:ext>
              </a:extLst>
            </p:cNvPr>
            <p:cNvSpPr txBox="1"/>
            <p:nvPr/>
          </p:nvSpPr>
          <p:spPr>
            <a:xfrm>
              <a:off x="1346935" y="2565088"/>
              <a:ext cx="2154381"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a:solidFill>
                    <a:srgbClr val="50E6FF"/>
                  </a:solidFill>
                  <a:latin typeface="Segoe UI" panose="020B0502040204020203" pitchFamily="34" charset="0"/>
                  <a:cs typeface="Segoe UI" panose="020B0502040204020203" pitchFamily="34" charset="0"/>
                </a:rPr>
                <a:t>Packaging </a:t>
              </a:r>
              <a:br>
                <a:rPr lang="en-US" sz="2000">
                  <a:solidFill>
                    <a:srgbClr val="50E6FF"/>
                  </a:solidFill>
                  <a:latin typeface="Segoe UI" panose="020B0502040204020203" pitchFamily="34" charset="0"/>
                  <a:cs typeface="Segoe UI" panose="020B0502040204020203" pitchFamily="34" charset="0"/>
                </a:rPr>
              </a:br>
              <a:r>
                <a:rPr lang="en-US" sz="2000">
                  <a:solidFill>
                    <a:srgbClr val="50E6FF"/>
                  </a:solidFill>
                  <a:latin typeface="Segoe UI" panose="020B0502040204020203" pitchFamily="34" charset="0"/>
                  <a:cs typeface="Segoe UI" panose="020B0502040204020203" pitchFamily="34" charset="0"/>
                </a:rPr>
                <a:t>&amp; distribution</a:t>
              </a:r>
            </a:p>
          </p:txBody>
        </p:sp>
        <p:sp>
          <p:nvSpPr>
            <p:cNvPr id="29" name="TextBox 28">
              <a:extLst>
                <a:ext uri="{FF2B5EF4-FFF2-40B4-BE49-F238E27FC236}">
                  <a16:creationId xmlns:a16="http://schemas.microsoft.com/office/drawing/2014/main" id="{FD4620E2-A295-4A4D-A4A0-5AE6B23015CA}"/>
                </a:ext>
              </a:extLst>
            </p:cNvPr>
            <p:cNvSpPr txBox="1"/>
            <p:nvPr/>
          </p:nvSpPr>
          <p:spPr>
            <a:xfrm>
              <a:off x="1346934" y="4084237"/>
              <a:ext cx="2358335"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a:solidFill>
                    <a:srgbClr val="50E6FF"/>
                  </a:solidFill>
                  <a:latin typeface="Segoe UI" panose="020B0502040204020203" pitchFamily="34" charset="0"/>
                  <a:cs typeface="Segoe UI" panose="020B0502040204020203" pitchFamily="34" charset="0"/>
                </a:rPr>
                <a:t>Scalability</a:t>
              </a:r>
              <a:br>
                <a:rPr lang="en-US" sz="2000">
                  <a:solidFill>
                    <a:srgbClr val="50E6FF"/>
                  </a:solidFill>
                  <a:latin typeface="Segoe UI" panose="020B0502040204020203" pitchFamily="34" charset="0"/>
                  <a:cs typeface="Segoe UI" panose="020B0502040204020203" pitchFamily="34" charset="0"/>
                </a:rPr>
              </a:br>
              <a:r>
                <a:rPr lang="en-US" sz="2000">
                  <a:solidFill>
                    <a:srgbClr val="50E6FF"/>
                  </a:solidFill>
                  <a:latin typeface="Segoe UI" panose="020B0502040204020203" pitchFamily="34" charset="0"/>
                  <a:cs typeface="Segoe UI" panose="020B0502040204020203" pitchFamily="34" charset="0"/>
                </a:rPr>
                <a:t>&amp; control</a:t>
              </a:r>
            </a:p>
          </p:txBody>
        </p:sp>
        <p:sp>
          <p:nvSpPr>
            <p:cNvPr id="30" name="TextBox 29">
              <a:extLst>
                <a:ext uri="{FF2B5EF4-FFF2-40B4-BE49-F238E27FC236}">
                  <a16:creationId xmlns:a16="http://schemas.microsoft.com/office/drawing/2014/main" id="{408B35F5-4308-4684-8199-D7564724884E}"/>
                </a:ext>
              </a:extLst>
            </p:cNvPr>
            <p:cNvSpPr txBox="1"/>
            <p:nvPr/>
          </p:nvSpPr>
          <p:spPr>
            <a:xfrm>
              <a:off x="1346934" y="5454272"/>
              <a:ext cx="2358335" cy="738637"/>
            </a:xfrm>
            <a:prstGeom prst="rect">
              <a:avLst/>
            </a:prstGeom>
            <a:noFill/>
            <a:ln>
              <a:noFill/>
            </a:ln>
          </p:spPr>
          <p:txBody>
            <a:bodyPr wrap="square" lIns="91427" tIns="91427" rIns="91427" bIns="91427" rtlCol="0">
              <a:spAutoFit/>
            </a:bodyPr>
            <a:lstStyle/>
            <a:p>
              <a:pPr defTabSz="896354">
                <a:lnSpc>
                  <a:spcPct val="90000"/>
                </a:lnSpc>
                <a:spcAft>
                  <a:spcPts val="576"/>
                </a:spcAft>
                <a:buSzPct val="90000"/>
                <a:defRPr/>
              </a:pPr>
              <a:r>
                <a:rPr lang="en-US" sz="2000">
                  <a:solidFill>
                    <a:srgbClr val="50E6FF"/>
                  </a:solidFill>
                  <a:latin typeface="Segoe UI" panose="020B0502040204020203" pitchFamily="34" charset="0"/>
                  <a:cs typeface="Segoe UI" panose="020B0502040204020203" pitchFamily="34" charset="0"/>
                </a:rPr>
                <a:t>Kubernetes developer tooling</a:t>
              </a:r>
            </a:p>
          </p:txBody>
        </p:sp>
        <p:sp>
          <p:nvSpPr>
            <p:cNvPr id="31" name="Oval 30">
              <a:extLst>
                <a:ext uri="{FF2B5EF4-FFF2-40B4-BE49-F238E27FC236}">
                  <a16:creationId xmlns:a16="http://schemas.microsoft.com/office/drawing/2014/main" id="{41C6DBD1-5418-4467-B835-F7A58062C50F}"/>
                </a:ext>
              </a:extLst>
            </p:cNvPr>
            <p:cNvSpPr/>
            <p:nvPr/>
          </p:nvSpPr>
          <p:spPr bwMode="auto">
            <a:xfrm rot="16200000">
              <a:off x="4745539" y="365079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32" name="Oval 31">
              <a:extLst>
                <a:ext uri="{FF2B5EF4-FFF2-40B4-BE49-F238E27FC236}">
                  <a16:creationId xmlns:a16="http://schemas.microsoft.com/office/drawing/2014/main" id="{FA989E39-C052-4D40-8B3E-6EA10E8569D8}"/>
                </a:ext>
              </a:extLst>
            </p:cNvPr>
            <p:cNvSpPr/>
            <p:nvPr/>
          </p:nvSpPr>
          <p:spPr bwMode="auto">
            <a:xfrm rot="16200000">
              <a:off x="8303677" y="365079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33" name="Oval 32">
              <a:extLst>
                <a:ext uri="{FF2B5EF4-FFF2-40B4-BE49-F238E27FC236}">
                  <a16:creationId xmlns:a16="http://schemas.microsoft.com/office/drawing/2014/main" id="{BAA4085C-AB1F-4F0C-93B1-103135AD466E}"/>
                </a:ext>
              </a:extLst>
            </p:cNvPr>
            <p:cNvSpPr/>
            <p:nvPr/>
          </p:nvSpPr>
          <p:spPr bwMode="auto">
            <a:xfrm rot="16200000">
              <a:off x="5094084" y="2807487"/>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4" name="Picture 6">
              <a:extLst>
                <a:ext uri="{FF2B5EF4-FFF2-40B4-BE49-F238E27FC236}">
                  <a16:creationId xmlns:a16="http://schemas.microsoft.com/office/drawing/2014/main" id="{C20DA7E0-38F6-461D-9170-480CE110F7C3}"/>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10811" y="2925245"/>
              <a:ext cx="404289" cy="414921"/>
            </a:xfrm>
            <a:prstGeom prst="rect">
              <a:avLst/>
            </a:prstGeom>
            <a:noFill/>
            <a:extLst>
              <a:ext uri="{909E8E84-426E-40DD-AFC4-6F175D3DCCD1}">
                <a14:hiddenFill xmlns:a14="http://schemas.microsoft.com/office/drawing/2010/main">
                  <a:solidFill>
                    <a:srgbClr val="FFFFFF"/>
                  </a:solidFill>
                </a14:hiddenFill>
              </a:ext>
            </a:extLst>
          </p:spPr>
        </p:pic>
        <p:sp>
          <p:nvSpPr>
            <p:cNvPr id="35" name="Oval 34">
              <a:extLst>
                <a:ext uri="{FF2B5EF4-FFF2-40B4-BE49-F238E27FC236}">
                  <a16:creationId xmlns:a16="http://schemas.microsoft.com/office/drawing/2014/main" id="{628A13AA-0287-48D8-A8A4-55D2BAF5DB81}"/>
                </a:ext>
              </a:extLst>
            </p:cNvPr>
            <p:cNvSpPr/>
            <p:nvPr/>
          </p:nvSpPr>
          <p:spPr bwMode="auto">
            <a:xfrm rot="16200000">
              <a:off x="6525749" y="565033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6" name="Picture 10">
              <a:extLst>
                <a:ext uri="{FF2B5EF4-FFF2-40B4-BE49-F238E27FC236}">
                  <a16:creationId xmlns:a16="http://schemas.microsoft.com/office/drawing/2014/main" id="{91E57BEA-C09C-480A-AB9E-D996FB23E87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8444894" y="3779188"/>
              <a:ext cx="355309" cy="393643"/>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a:extLst>
                <a:ext uri="{FF2B5EF4-FFF2-40B4-BE49-F238E27FC236}">
                  <a16:creationId xmlns:a16="http://schemas.microsoft.com/office/drawing/2014/main" id="{3CB011C8-EE33-4247-8F3C-35E4C0C438DC}"/>
                </a:ext>
              </a:extLst>
            </p:cNvPr>
            <p:cNvSpPr/>
            <p:nvPr/>
          </p:nvSpPr>
          <p:spPr bwMode="auto">
            <a:xfrm rot="16200000">
              <a:off x="5472241" y="5376848"/>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38" name="Picture 16">
              <a:extLst>
                <a:ext uri="{FF2B5EF4-FFF2-40B4-BE49-F238E27FC236}">
                  <a16:creationId xmlns:a16="http://schemas.microsoft.com/office/drawing/2014/main" id="{D975C820-A308-4D65-A1BC-416A93DB9A17}"/>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540865" y="5575040"/>
              <a:ext cx="526493" cy="30503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7">
              <a:extLst>
                <a:ext uri="{FF2B5EF4-FFF2-40B4-BE49-F238E27FC236}">
                  <a16:creationId xmlns:a16="http://schemas.microsoft.com/office/drawing/2014/main" id="{29A98EA3-9FE1-4D9C-8D79-B6B7B964C96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592748" y="5829650"/>
              <a:ext cx="503746" cy="30031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8">
              <a:extLst>
                <a:ext uri="{FF2B5EF4-FFF2-40B4-BE49-F238E27FC236}">
                  <a16:creationId xmlns:a16="http://schemas.microsoft.com/office/drawing/2014/main" id="{3FACCE1E-ECCA-4E6D-BB5B-0CD83EFE7A1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747668" y="5543207"/>
              <a:ext cx="338608" cy="317719"/>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5E3FDC1E-8D85-4C10-A052-A36D10E42816}"/>
                </a:ext>
              </a:extLst>
            </p:cNvPr>
            <p:cNvSpPr txBox="1"/>
            <p:nvPr/>
          </p:nvSpPr>
          <p:spPr>
            <a:xfrm>
              <a:off x="4389014" y="3051240"/>
              <a:ext cx="623790"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Helm</a:t>
              </a:r>
            </a:p>
          </p:txBody>
        </p:sp>
        <p:grpSp>
          <p:nvGrpSpPr>
            <p:cNvPr id="60" name="Group 59">
              <a:extLst>
                <a:ext uri="{FF2B5EF4-FFF2-40B4-BE49-F238E27FC236}">
                  <a16:creationId xmlns:a16="http://schemas.microsoft.com/office/drawing/2014/main" id="{29F3A8E1-36F7-495B-8929-3E817AD9F927}"/>
                </a:ext>
              </a:extLst>
            </p:cNvPr>
            <p:cNvGrpSpPr/>
            <p:nvPr/>
          </p:nvGrpSpPr>
          <p:grpSpPr>
            <a:xfrm>
              <a:off x="7021774" y="2239617"/>
              <a:ext cx="650438" cy="637742"/>
              <a:chOff x="4681611" y="2921188"/>
              <a:chExt cx="650530" cy="650530"/>
            </a:xfrm>
          </p:grpSpPr>
          <p:sp>
            <p:nvSpPr>
              <p:cNvPr id="62" name="Oval 61">
                <a:extLst>
                  <a:ext uri="{FF2B5EF4-FFF2-40B4-BE49-F238E27FC236}">
                    <a16:creationId xmlns:a16="http://schemas.microsoft.com/office/drawing/2014/main" id="{A390E121-7298-421F-BE31-4C3391B5D1B0}"/>
                  </a:ext>
                </a:extLst>
              </p:cNvPr>
              <p:cNvSpPr/>
              <p:nvPr/>
            </p:nvSpPr>
            <p:spPr bwMode="auto">
              <a:xfrm rot="16200000">
                <a:off x="4681611" y="2921188"/>
                <a:ext cx="650530" cy="650530"/>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63" name="Picture 62">
                <a:extLst>
                  <a:ext uri="{FF2B5EF4-FFF2-40B4-BE49-F238E27FC236}">
                    <a16:creationId xmlns:a16="http://schemas.microsoft.com/office/drawing/2014/main" id="{3E1560EA-9167-4897-9BA7-F41C6816EE59}"/>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4842910" y="3057426"/>
                <a:ext cx="352821" cy="382036"/>
              </a:xfrm>
              <a:prstGeom prst="rect">
                <a:avLst/>
              </a:prstGeom>
            </p:spPr>
          </p:pic>
        </p:grpSp>
        <p:sp>
          <p:nvSpPr>
            <p:cNvPr id="61" name="TextBox 60">
              <a:extLst>
                <a:ext uri="{FF2B5EF4-FFF2-40B4-BE49-F238E27FC236}">
                  <a16:creationId xmlns:a16="http://schemas.microsoft.com/office/drawing/2014/main" id="{FFAB6B1A-BA5C-4741-A48E-DC68069F28F8}"/>
                </a:ext>
              </a:extLst>
            </p:cNvPr>
            <p:cNvSpPr txBox="1"/>
            <p:nvPr/>
          </p:nvSpPr>
          <p:spPr>
            <a:xfrm>
              <a:off x="7752201" y="2438784"/>
              <a:ext cx="623790"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CNAB</a:t>
              </a:r>
            </a:p>
          </p:txBody>
        </p:sp>
        <p:sp>
          <p:nvSpPr>
            <p:cNvPr id="43" name="TextBox 42">
              <a:extLst>
                <a:ext uri="{FF2B5EF4-FFF2-40B4-BE49-F238E27FC236}">
                  <a16:creationId xmlns:a16="http://schemas.microsoft.com/office/drawing/2014/main" id="{BB88DBE1-04B1-4798-9834-A9C85F7FCF22}"/>
                </a:ext>
              </a:extLst>
            </p:cNvPr>
            <p:cNvSpPr txBox="1"/>
            <p:nvPr/>
          </p:nvSpPr>
          <p:spPr>
            <a:xfrm>
              <a:off x="3516847" y="3894544"/>
              <a:ext cx="1144643"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Virtual Kubelet</a:t>
              </a:r>
            </a:p>
          </p:txBody>
        </p:sp>
        <p:sp>
          <p:nvSpPr>
            <p:cNvPr id="45" name="TextBox 44">
              <a:extLst>
                <a:ext uri="{FF2B5EF4-FFF2-40B4-BE49-F238E27FC236}">
                  <a16:creationId xmlns:a16="http://schemas.microsoft.com/office/drawing/2014/main" id="{3AFCDCBA-F7C3-4BBC-BDF3-9C360CC68EA5}"/>
                </a:ext>
              </a:extLst>
            </p:cNvPr>
            <p:cNvSpPr txBox="1"/>
            <p:nvPr/>
          </p:nvSpPr>
          <p:spPr>
            <a:xfrm>
              <a:off x="4243434" y="5620601"/>
              <a:ext cx="1144643"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Draft</a:t>
              </a:r>
            </a:p>
          </p:txBody>
        </p:sp>
        <p:sp>
          <p:nvSpPr>
            <p:cNvPr id="46" name="TextBox 45">
              <a:extLst>
                <a:ext uri="{FF2B5EF4-FFF2-40B4-BE49-F238E27FC236}">
                  <a16:creationId xmlns:a16="http://schemas.microsoft.com/office/drawing/2014/main" id="{27ACF5D4-FD26-4AA5-BEFF-2180B4AD6F19}"/>
                </a:ext>
              </a:extLst>
            </p:cNvPr>
            <p:cNvSpPr txBox="1"/>
            <p:nvPr/>
          </p:nvSpPr>
          <p:spPr>
            <a:xfrm>
              <a:off x="7214372" y="6147068"/>
              <a:ext cx="1144643"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Brigade</a:t>
              </a:r>
            </a:p>
          </p:txBody>
        </p:sp>
        <p:sp>
          <p:nvSpPr>
            <p:cNvPr id="47" name="TextBox 46">
              <a:extLst>
                <a:ext uri="{FF2B5EF4-FFF2-40B4-BE49-F238E27FC236}">
                  <a16:creationId xmlns:a16="http://schemas.microsoft.com/office/drawing/2014/main" id="{F79FFD6D-F8E5-40FA-8425-6413609EE605}"/>
                </a:ext>
              </a:extLst>
            </p:cNvPr>
            <p:cNvSpPr txBox="1"/>
            <p:nvPr/>
          </p:nvSpPr>
          <p:spPr>
            <a:xfrm>
              <a:off x="8313500" y="5620601"/>
              <a:ext cx="2281340"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VS Code Kubernetes Extensions</a:t>
              </a:r>
            </a:p>
          </p:txBody>
        </p:sp>
        <p:pic>
          <p:nvPicPr>
            <p:cNvPr id="48" name="Picture 47">
              <a:extLst>
                <a:ext uri="{FF2B5EF4-FFF2-40B4-BE49-F238E27FC236}">
                  <a16:creationId xmlns:a16="http://schemas.microsoft.com/office/drawing/2014/main" id="{985DD661-1675-4C9A-9A5B-A307DB9AB47C}"/>
                </a:ext>
              </a:extLst>
            </p:cNvPr>
            <p:cNvPicPr>
              <a:picLocks noChangeAspect="1"/>
            </p:cNvPicPr>
            <p:nvPr/>
          </p:nvPicPr>
          <p:blipFill>
            <a:blip r:embed="rId9"/>
            <a:stretch>
              <a:fillRect/>
            </a:stretch>
          </p:blipFill>
          <p:spPr>
            <a:xfrm>
              <a:off x="4867702" y="3783141"/>
              <a:ext cx="393416" cy="385737"/>
            </a:xfrm>
            <a:prstGeom prst="rect">
              <a:avLst/>
            </a:prstGeom>
          </p:spPr>
        </p:pic>
        <p:sp>
          <p:nvSpPr>
            <p:cNvPr id="57" name="Oval 56">
              <a:extLst>
                <a:ext uri="{FF2B5EF4-FFF2-40B4-BE49-F238E27FC236}">
                  <a16:creationId xmlns:a16="http://schemas.microsoft.com/office/drawing/2014/main" id="{70342706-1A88-4F07-967D-24015F571E1D}"/>
                </a:ext>
              </a:extLst>
            </p:cNvPr>
            <p:cNvSpPr/>
            <p:nvPr/>
          </p:nvSpPr>
          <p:spPr bwMode="auto">
            <a:xfrm rot="16200000">
              <a:off x="7974031" y="2807487"/>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1" name="Oval 50">
              <a:extLst>
                <a:ext uri="{FF2B5EF4-FFF2-40B4-BE49-F238E27FC236}">
                  <a16:creationId xmlns:a16="http://schemas.microsoft.com/office/drawing/2014/main" id="{FD6785B6-D90F-46CA-9EA0-158D9E4463FF}"/>
                </a:ext>
              </a:extLst>
            </p:cNvPr>
            <p:cNvSpPr/>
            <p:nvPr/>
          </p:nvSpPr>
          <p:spPr bwMode="auto">
            <a:xfrm rot="16200000">
              <a:off x="6022964" y="2233269"/>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2" name="Oval 51">
              <a:extLst>
                <a:ext uri="{FF2B5EF4-FFF2-40B4-BE49-F238E27FC236}">
                  <a16:creationId xmlns:a16="http://schemas.microsoft.com/office/drawing/2014/main" id="{D7E424DA-FE90-4D8F-987A-E40166376634}"/>
                </a:ext>
              </a:extLst>
            </p:cNvPr>
            <p:cNvSpPr/>
            <p:nvPr/>
          </p:nvSpPr>
          <p:spPr bwMode="auto">
            <a:xfrm rot="16200000">
              <a:off x="4840775" y="452854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sp>
          <p:nvSpPr>
            <p:cNvPr id="53" name="Oval 52">
              <a:extLst>
                <a:ext uri="{FF2B5EF4-FFF2-40B4-BE49-F238E27FC236}">
                  <a16:creationId xmlns:a16="http://schemas.microsoft.com/office/drawing/2014/main" id="{40AE7373-AC0C-41AB-ABE8-35BD5661946A}"/>
                </a:ext>
              </a:extLst>
            </p:cNvPr>
            <p:cNvSpPr/>
            <p:nvPr/>
          </p:nvSpPr>
          <p:spPr bwMode="auto">
            <a:xfrm rot="16200000">
              <a:off x="8223867" y="4528541"/>
              <a:ext cx="637742" cy="65043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FFFFFF"/>
                </a:solidFill>
                <a:latin typeface="Segoe UI"/>
                <a:cs typeface="Segoe UI" pitchFamily="34" charset="0"/>
              </a:endParaRPr>
            </a:p>
          </p:txBody>
        </p:sp>
        <p:pic>
          <p:nvPicPr>
            <p:cNvPr id="54" name="Picture 6" descr="Image result for KEDA kubernetes logo">
              <a:extLst>
                <a:ext uri="{FF2B5EF4-FFF2-40B4-BE49-F238E27FC236}">
                  <a16:creationId xmlns:a16="http://schemas.microsoft.com/office/drawing/2014/main" id="{09C2856B-65D6-4F02-A43D-4DEBF6286E64}"/>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831587" y="4735540"/>
              <a:ext cx="648074" cy="23643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4A517525-5C0E-44FC-8BDA-04BD388910A3}"/>
                </a:ext>
              </a:extLst>
            </p:cNvPr>
            <p:cNvSpPr txBox="1"/>
            <p:nvPr/>
          </p:nvSpPr>
          <p:spPr>
            <a:xfrm>
              <a:off x="3603290" y="4772293"/>
              <a:ext cx="1144643" cy="166199"/>
            </a:xfrm>
            <a:prstGeom prst="rect">
              <a:avLst/>
            </a:prstGeom>
            <a:noFill/>
          </p:spPr>
          <p:txBody>
            <a:bodyPr wrap="square" lIns="0" tIns="0" rIns="0" bIns="0" rtlCol="0">
              <a:spAutoFit/>
            </a:bodyPr>
            <a:lstStyle/>
            <a:p>
              <a:pPr algn="r">
                <a:lnSpc>
                  <a:spcPct val="90000"/>
                </a:lnSpc>
                <a:spcAft>
                  <a:spcPts val="600"/>
                </a:spcAft>
              </a:pPr>
              <a:r>
                <a:rPr lang="en-US" sz="1200">
                  <a:solidFill>
                    <a:schemeClr val="bg1"/>
                  </a:solidFill>
                </a:rPr>
                <a:t>KEDA</a:t>
              </a:r>
            </a:p>
          </p:txBody>
        </p:sp>
        <p:sp>
          <p:nvSpPr>
            <p:cNvPr id="56" name="TextBox 55">
              <a:extLst>
                <a:ext uri="{FF2B5EF4-FFF2-40B4-BE49-F238E27FC236}">
                  <a16:creationId xmlns:a16="http://schemas.microsoft.com/office/drawing/2014/main" id="{35D51F3E-598F-48A6-A44C-9F6DFA96C889}"/>
                </a:ext>
              </a:extLst>
            </p:cNvPr>
            <p:cNvSpPr txBox="1"/>
            <p:nvPr/>
          </p:nvSpPr>
          <p:spPr>
            <a:xfrm>
              <a:off x="8971164" y="4772293"/>
              <a:ext cx="1867502" cy="166199"/>
            </a:xfrm>
            <a:prstGeom prst="rect">
              <a:avLst/>
            </a:prstGeom>
            <a:noFill/>
          </p:spPr>
          <p:txBody>
            <a:bodyPr wrap="square" lIns="0" tIns="0" rIns="0" bIns="0" rtlCol="0">
              <a:spAutoFit/>
            </a:bodyPr>
            <a:lstStyle/>
            <a:p>
              <a:pPr>
                <a:lnSpc>
                  <a:spcPct val="90000"/>
                </a:lnSpc>
                <a:spcAft>
                  <a:spcPts val="600"/>
                </a:spcAft>
              </a:pPr>
              <a:r>
                <a:rPr lang="en-US" sz="1200">
                  <a:solidFill>
                    <a:schemeClr val="bg1"/>
                  </a:solidFill>
                </a:rPr>
                <a:t>Service Mesh Interface</a:t>
              </a:r>
            </a:p>
          </p:txBody>
        </p:sp>
        <p:pic>
          <p:nvPicPr>
            <p:cNvPr id="22" name="Picture 21">
              <a:extLst>
                <a:ext uri="{FF2B5EF4-FFF2-40B4-BE49-F238E27FC236}">
                  <a16:creationId xmlns:a16="http://schemas.microsoft.com/office/drawing/2014/main" id="{7523A461-B429-4D11-B0CE-813B34146F94}"/>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32389" y="4643410"/>
              <a:ext cx="420698" cy="420698"/>
            </a:xfrm>
            <a:prstGeom prst="rect">
              <a:avLst/>
            </a:prstGeom>
          </p:spPr>
        </p:pic>
      </p:grpSp>
      <p:pic>
        <p:nvPicPr>
          <p:cNvPr id="69" name="Picture 68">
            <a:extLst>
              <a:ext uri="{FF2B5EF4-FFF2-40B4-BE49-F238E27FC236}">
                <a16:creationId xmlns:a16="http://schemas.microsoft.com/office/drawing/2014/main" id="{357355CC-7C71-45FE-9FD6-94705BFBB609}"/>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6096000" y="2385803"/>
            <a:ext cx="487389" cy="358570"/>
          </a:xfrm>
          <a:prstGeom prst="rect">
            <a:avLst/>
          </a:prstGeom>
        </p:spPr>
      </p:pic>
      <p:pic>
        <p:nvPicPr>
          <p:cNvPr id="70" name="Picture 69">
            <a:extLst>
              <a:ext uri="{FF2B5EF4-FFF2-40B4-BE49-F238E27FC236}">
                <a16:creationId xmlns:a16="http://schemas.microsoft.com/office/drawing/2014/main" id="{2E8A0073-EF37-45BB-A7B9-169FD56E2169}"/>
              </a:ext>
            </a:extLst>
          </p:cNvPr>
          <p:cNvPicPr>
            <a:picLocks noChangeAspect="1"/>
          </p:cNvPicPr>
          <p:nvPr/>
        </p:nvPicPr>
        <p:blipFill rotWithShape="1">
          <a:blip r:embed="rId13">
            <a:clrChange>
              <a:clrFrom>
                <a:srgbClr val="000000"/>
              </a:clrFrom>
              <a:clrTo>
                <a:srgbClr val="000000">
                  <a:alpha val="0"/>
                </a:srgbClr>
              </a:clrTo>
            </a:clrChange>
          </a:blip>
          <a:srcRect r="77695"/>
          <a:stretch/>
        </p:blipFill>
        <p:spPr>
          <a:xfrm>
            <a:off x="8113266" y="2969034"/>
            <a:ext cx="355466" cy="358570"/>
          </a:xfrm>
          <a:prstGeom prst="rect">
            <a:avLst/>
          </a:prstGeom>
        </p:spPr>
      </p:pic>
      <p:sp>
        <p:nvSpPr>
          <p:cNvPr id="71" name="TextBox 70">
            <a:extLst>
              <a:ext uri="{FF2B5EF4-FFF2-40B4-BE49-F238E27FC236}">
                <a16:creationId xmlns:a16="http://schemas.microsoft.com/office/drawing/2014/main" id="{03FA0434-3BBC-471F-AF1E-F59F943C44CE}"/>
              </a:ext>
            </a:extLst>
          </p:cNvPr>
          <p:cNvSpPr txBox="1"/>
          <p:nvPr/>
        </p:nvSpPr>
        <p:spPr>
          <a:xfrm>
            <a:off x="4970282" y="2353430"/>
            <a:ext cx="939949" cy="166199"/>
          </a:xfrm>
          <a:prstGeom prst="rect">
            <a:avLst/>
          </a:prstGeom>
          <a:noFill/>
        </p:spPr>
        <p:txBody>
          <a:bodyPr wrap="square" lIns="0" tIns="0" rIns="0" bIns="0" rtlCol="0">
            <a:spAutoFit/>
          </a:bodyPr>
          <a:lstStyle/>
          <a:p>
            <a:pPr algn="r">
              <a:lnSpc>
                <a:spcPct val="90000"/>
              </a:lnSpc>
              <a:spcAft>
                <a:spcPts val="600"/>
              </a:spcAft>
            </a:pPr>
            <a:r>
              <a:rPr lang="en-US" sz="1200" dirty="0" err="1">
                <a:solidFill>
                  <a:schemeClr val="bg1"/>
                </a:solidFill>
              </a:rPr>
              <a:t>Dapr</a:t>
            </a:r>
            <a:endParaRPr lang="en-US" sz="1200" dirty="0">
              <a:solidFill>
                <a:schemeClr val="bg1"/>
              </a:solidFill>
            </a:endParaRPr>
          </a:p>
        </p:txBody>
      </p:sp>
      <p:sp>
        <p:nvSpPr>
          <p:cNvPr id="72" name="TextBox 71">
            <a:extLst>
              <a:ext uri="{FF2B5EF4-FFF2-40B4-BE49-F238E27FC236}">
                <a16:creationId xmlns:a16="http://schemas.microsoft.com/office/drawing/2014/main" id="{B638E97C-2482-419C-8FA6-D87F6DBB75C9}"/>
              </a:ext>
            </a:extLst>
          </p:cNvPr>
          <p:cNvSpPr txBox="1"/>
          <p:nvPr/>
        </p:nvSpPr>
        <p:spPr>
          <a:xfrm>
            <a:off x="8647357" y="2982328"/>
            <a:ext cx="1095185" cy="332402"/>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Open Container Initiative</a:t>
            </a:r>
          </a:p>
        </p:txBody>
      </p:sp>
      <p:sp>
        <p:nvSpPr>
          <p:cNvPr id="73" name="TextBox 72">
            <a:extLst>
              <a:ext uri="{FF2B5EF4-FFF2-40B4-BE49-F238E27FC236}">
                <a16:creationId xmlns:a16="http://schemas.microsoft.com/office/drawing/2014/main" id="{7293C1E1-7984-4592-8936-C6D906AC0FF7}"/>
              </a:ext>
            </a:extLst>
          </p:cNvPr>
          <p:cNvSpPr txBox="1"/>
          <p:nvPr/>
        </p:nvSpPr>
        <p:spPr>
          <a:xfrm>
            <a:off x="9032141" y="3882501"/>
            <a:ext cx="1332964" cy="166199"/>
          </a:xfrm>
          <a:prstGeom prst="rect">
            <a:avLst/>
          </a:prstGeom>
          <a:noFill/>
        </p:spPr>
        <p:txBody>
          <a:bodyPr wrap="square" lIns="0" tIns="0" rIns="0" bIns="0" rtlCol="0">
            <a:spAutoFit/>
          </a:bodyPr>
          <a:lstStyle/>
          <a:p>
            <a:pPr>
              <a:lnSpc>
                <a:spcPct val="90000"/>
              </a:lnSpc>
              <a:spcAft>
                <a:spcPts val="600"/>
              </a:spcAft>
            </a:pPr>
            <a:r>
              <a:rPr lang="en-US" sz="1200" dirty="0">
                <a:solidFill>
                  <a:schemeClr val="bg1"/>
                </a:solidFill>
              </a:rPr>
              <a:t>Gatekeeper</a:t>
            </a:r>
          </a:p>
        </p:txBody>
      </p:sp>
    </p:spTree>
    <p:extLst>
      <p:ext uri="{BB962C8B-B14F-4D97-AF65-F5344CB8AC3E}">
        <p14:creationId xmlns:p14="http://schemas.microsoft.com/office/powerpoint/2010/main" val="910546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in front of a building&#10;&#10;Description automatically generated">
            <a:extLst>
              <a:ext uri="{FF2B5EF4-FFF2-40B4-BE49-F238E27FC236}">
                <a16:creationId xmlns:a16="http://schemas.microsoft.com/office/drawing/2014/main" id="{C7BA7A19-583E-4B7F-B22B-79C0BA15EEB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21" name="Rectangle 20">
            <a:extLst>
              <a:ext uri="{FF2B5EF4-FFF2-40B4-BE49-F238E27FC236}">
                <a16:creationId xmlns:a16="http://schemas.microsoft.com/office/drawing/2014/main" id="{59377E54-930E-4573-997D-C5B9AEB59CBF}"/>
              </a:ext>
            </a:extLst>
          </p:cNvPr>
          <p:cNvSpPr/>
          <p:nvPr/>
        </p:nvSpPr>
        <p:spPr bwMode="auto">
          <a:xfrm>
            <a:off x="0" y="0"/>
            <a:ext cx="12192000" cy="6858000"/>
          </a:xfrm>
          <a:prstGeom prst="rect">
            <a:avLst/>
          </a:prstGeom>
          <a:solidFill>
            <a:srgbClr val="000000">
              <a:alpha val="7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5" name="light" title="Icon of a lightbulb">
            <a:extLst>
              <a:ext uri="{FF2B5EF4-FFF2-40B4-BE49-F238E27FC236}">
                <a16:creationId xmlns:a16="http://schemas.microsoft.com/office/drawing/2014/main" id="{1F2F8220-5630-42D2-B16F-9FB75007D67A}"/>
              </a:ext>
            </a:extLst>
          </p:cNvPr>
          <p:cNvSpPr>
            <a:spLocks noChangeAspect="1" noEditPoints="1"/>
          </p:cNvSpPr>
          <p:nvPr/>
        </p:nvSpPr>
        <p:spPr bwMode="auto">
          <a:xfrm>
            <a:off x="498601" y="987935"/>
            <a:ext cx="225828" cy="335278"/>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6" name="TextBox 35">
            <a:extLst>
              <a:ext uri="{FF2B5EF4-FFF2-40B4-BE49-F238E27FC236}">
                <a16:creationId xmlns:a16="http://schemas.microsoft.com/office/drawing/2014/main" id="{A951AC45-2AE6-4D5E-BF91-902F4960BE1B}"/>
              </a:ext>
            </a:extLst>
          </p:cNvPr>
          <p:cNvSpPr txBox="1"/>
          <p:nvPr/>
        </p:nvSpPr>
        <p:spPr>
          <a:xfrm>
            <a:off x="741943" y="1017075"/>
            <a:ext cx="2388307"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Speed of innovation</a:t>
            </a:r>
          </a:p>
        </p:txBody>
      </p:sp>
      <p:sp>
        <p:nvSpPr>
          <p:cNvPr id="28" name="Broadcasting_F1B5" title="Icon of a communication dish with signal lines">
            <a:extLst>
              <a:ext uri="{FF2B5EF4-FFF2-40B4-BE49-F238E27FC236}">
                <a16:creationId xmlns:a16="http://schemas.microsoft.com/office/drawing/2014/main" id="{875F1A29-946A-40E4-B5F5-2B7462DB30B9}"/>
              </a:ext>
            </a:extLst>
          </p:cNvPr>
          <p:cNvSpPr>
            <a:spLocks noChangeAspect="1" noEditPoints="1"/>
          </p:cNvSpPr>
          <p:nvPr/>
        </p:nvSpPr>
        <p:spPr bwMode="auto">
          <a:xfrm>
            <a:off x="1630007" y="3165802"/>
            <a:ext cx="304657" cy="304798"/>
          </a:xfrm>
          <a:custGeom>
            <a:avLst/>
            <a:gdLst>
              <a:gd name="T0" fmla="*/ 1786 w 3913"/>
              <a:gd name="T1" fmla="*/ 2127 h 3913"/>
              <a:gd name="T2" fmla="*/ 2198 w 3913"/>
              <a:gd name="T3" fmla="*/ 1715 h 3913"/>
              <a:gd name="T4" fmla="*/ 2286 w 3913"/>
              <a:gd name="T5" fmla="*/ 1502 h 3913"/>
              <a:gd name="T6" fmla="*/ 2161 w 3913"/>
              <a:gd name="T7" fmla="*/ 1627 h 3913"/>
              <a:gd name="T8" fmla="*/ 2286 w 3913"/>
              <a:gd name="T9" fmla="*/ 1752 h 3913"/>
              <a:gd name="T10" fmla="*/ 2411 w 3913"/>
              <a:gd name="T11" fmla="*/ 1627 h 3913"/>
              <a:gd name="T12" fmla="*/ 2286 w 3913"/>
              <a:gd name="T13" fmla="*/ 1502 h 3913"/>
              <a:gd name="T14" fmla="*/ 3162 w 3913"/>
              <a:gd name="T15" fmla="*/ 1877 h 3913"/>
              <a:gd name="T16" fmla="*/ 2036 w 3913"/>
              <a:gd name="T17" fmla="*/ 751 h 3913"/>
              <a:gd name="T18" fmla="*/ 3913 w 3913"/>
              <a:gd name="T19" fmla="*/ 1877 h 3913"/>
              <a:gd name="T20" fmla="*/ 2036 w 3913"/>
              <a:gd name="T21" fmla="*/ 0 h 3913"/>
              <a:gd name="T22" fmla="*/ 636 w 3913"/>
              <a:gd name="T23" fmla="*/ 977 h 3913"/>
              <a:gd name="T24" fmla="*/ 636 w 3913"/>
              <a:gd name="T25" fmla="*/ 3277 h 3913"/>
              <a:gd name="T26" fmla="*/ 2936 w 3913"/>
              <a:gd name="T27" fmla="*/ 3277 h 3913"/>
              <a:gd name="T28" fmla="*/ 636 w 3913"/>
              <a:gd name="T29" fmla="*/ 977 h 3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913" h="3913">
                <a:moveTo>
                  <a:pt x="1786" y="2127"/>
                </a:moveTo>
                <a:cubicBezTo>
                  <a:pt x="2198" y="1715"/>
                  <a:pt x="2198" y="1715"/>
                  <a:pt x="2198" y="1715"/>
                </a:cubicBezTo>
                <a:moveTo>
                  <a:pt x="2286" y="1502"/>
                </a:moveTo>
                <a:cubicBezTo>
                  <a:pt x="2217" y="1502"/>
                  <a:pt x="2161" y="1558"/>
                  <a:pt x="2161" y="1627"/>
                </a:cubicBezTo>
                <a:cubicBezTo>
                  <a:pt x="2161" y="1696"/>
                  <a:pt x="2217" y="1752"/>
                  <a:pt x="2286" y="1752"/>
                </a:cubicBezTo>
                <a:cubicBezTo>
                  <a:pt x="2355" y="1752"/>
                  <a:pt x="2411" y="1696"/>
                  <a:pt x="2411" y="1627"/>
                </a:cubicBezTo>
                <a:cubicBezTo>
                  <a:pt x="2411" y="1558"/>
                  <a:pt x="2355" y="1502"/>
                  <a:pt x="2286" y="1502"/>
                </a:cubicBezTo>
                <a:close/>
                <a:moveTo>
                  <a:pt x="3162" y="1877"/>
                </a:moveTo>
                <a:cubicBezTo>
                  <a:pt x="3162" y="1255"/>
                  <a:pt x="2658" y="751"/>
                  <a:pt x="2036" y="751"/>
                </a:cubicBezTo>
                <a:moveTo>
                  <a:pt x="3913" y="1877"/>
                </a:moveTo>
                <a:cubicBezTo>
                  <a:pt x="3913" y="840"/>
                  <a:pt x="3073" y="0"/>
                  <a:pt x="2036" y="0"/>
                </a:cubicBezTo>
                <a:moveTo>
                  <a:pt x="636" y="977"/>
                </a:moveTo>
                <a:cubicBezTo>
                  <a:pt x="0" y="1612"/>
                  <a:pt x="0" y="2642"/>
                  <a:pt x="636" y="3277"/>
                </a:cubicBezTo>
                <a:cubicBezTo>
                  <a:pt x="1271" y="3913"/>
                  <a:pt x="2301" y="3913"/>
                  <a:pt x="2936" y="3277"/>
                </a:cubicBezTo>
                <a:lnTo>
                  <a:pt x="636" y="977"/>
                </a:lnTo>
                <a:close/>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F99CA44E-6886-435D-B857-775B6A33C79A}"/>
              </a:ext>
            </a:extLst>
          </p:cNvPr>
          <p:cNvSpPr txBox="1"/>
          <p:nvPr/>
        </p:nvSpPr>
        <p:spPr>
          <a:xfrm>
            <a:off x="1932115" y="3179702"/>
            <a:ext cx="1198135"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Reliability </a:t>
            </a:r>
          </a:p>
        </p:txBody>
      </p:sp>
      <p:sp>
        <p:nvSpPr>
          <p:cNvPr id="37" name="TextBox 36">
            <a:extLst>
              <a:ext uri="{FF2B5EF4-FFF2-40B4-BE49-F238E27FC236}">
                <a16:creationId xmlns:a16="http://schemas.microsoft.com/office/drawing/2014/main" id="{8C2A081D-7957-4681-B24F-6272161AB848}"/>
              </a:ext>
            </a:extLst>
          </p:cNvPr>
          <p:cNvSpPr txBox="1"/>
          <p:nvPr/>
        </p:nvSpPr>
        <p:spPr>
          <a:xfrm>
            <a:off x="1254781" y="5453128"/>
            <a:ext cx="1875469" cy="276999"/>
          </a:xfrm>
          <a:prstGeom prst="rect">
            <a:avLst/>
          </a:prstGeom>
        </p:spPr>
        <p:txBody>
          <a:bodyPr vert="horz" wrap="squar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896354">
              <a:spcAft>
                <a:spcPts val="576"/>
              </a:spcAft>
              <a:defRPr/>
            </a:pPr>
            <a:r>
              <a:rPr lang="en-US" sz="2000">
                <a:solidFill>
                  <a:srgbClr val="50E6FF"/>
                </a:solidFill>
                <a:latin typeface="Segoe UI" panose="020B0502040204020203" pitchFamily="34" charset="0"/>
                <a:cs typeface="Segoe UI" panose="020B0502040204020203" pitchFamily="34" charset="0"/>
              </a:rPr>
              <a:t>Security at scale</a:t>
            </a:r>
          </a:p>
        </p:txBody>
      </p:sp>
      <p:sp>
        <p:nvSpPr>
          <p:cNvPr id="39" name="shield_3" title="Icon of a shield with an exclamation point inside">
            <a:extLst>
              <a:ext uri="{FF2B5EF4-FFF2-40B4-BE49-F238E27FC236}">
                <a16:creationId xmlns:a16="http://schemas.microsoft.com/office/drawing/2014/main" id="{A3A5ECF3-E64D-43BC-BFBC-84A8DFBA8159}"/>
              </a:ext>
            </a:extLst>
          </p:cNvPr>
          <p:cNvSpPr>
            <a:spLocks noChangeAspect="1" noEditPoints="1"/>
          </p:cNvSpPr>
          <p:nvPr/>
        </p:nvSpPr>
        <p:spPr bwMode="auto">
          <a:xfrm>
            <a:off x="906253" y="5439228"/>
            <a:ext cx="300734" cy="304798"/>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2700" cap="sq">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descr="Image result for ASOS logo png">
            <a:hlinkClick r:id="rId4"/>
            <a:extLst>
              <a:ext uri="{FF2B5EF4-FFF2-40B4-BE49-F238E27FC236}">
                <a16:creationId xmlns:a16="http://schemas.microsoft.com/office/drawing/2014/main" id="{DD2109B4-268D-45A8-BEE3-2B858B919FFD}"/>
              </a:ext>
            </a:extLst>
          </p:cNvPr>
          <p:cNvPicPr>
            <a:picLocks noChangeAspect="1" noChangeArrowheads="1"/>
          </p:cNvPicPr>
          <p:nvPr/>
        </p:nvPicPr>
        <p:blipFill>
          <a:blip r:embed="rId5" cstate="hq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348939" y="3003200"/>
            <a:ext cx="2470714" cy="71905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Story logo">
            <a:hlinkClick r:id="rId7"/>
            <a:extLst>
              <a:ext uri="{FF2B5EF4-FFF2-40B4-BE49-F238E27FC236}">
                <a16:creationId xmlns:a16="http://schemas.microsoft.com/office/drawing/2014/main" id="{43752D46-6ADE-4247-81B9-20B0D8C3DF6D}"/>
              </a:ext>
            </a:extLst>
          </p:cNvPr>
          <p:cNvPicPr>
            <a:picLocks noChangeAspect="1" noChangeArrowheads="1"/>
          </p:cNvPicPr>
          <p:nvPr/>
        </p:nvPicPr>
        <p:blipFill>
          <a:blip r:embed="rId8">
            <a:biLevel thresh="25000"/>
            <a:extLst>
              <a:ext uri="{28A0092B-C50C-407E-A947-70E740481C1C}">
                <a14:useLocalDpi xmlns:a14="http://schemas.microsoft.com/office/drawing/2010/main"/>
              </a:ext>
            </a:extLst>
          </a:blip>
          <a:srcRect/>
          <a:stretch>
            <a:fillRect/>
          </a:stretch>
        </p:blipFill>
        <p:spPr bwMode="auto">
          <a:xfrm>
            <a:off x="5179503" y="792728"/>
            <a:ext cx="3090914" cy="7256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close up of a logo&#10;&#10;Description automatically generated">
            <a:extLst>
              <a:ext uri="{FF2B5EF4-FFF2-40B4-BE49-F238E27FC236}">
                <a16:creationId xmlns:a16="http://schemas.microsoft.com/office/drawing/2014/main" id="{7F308494-A8C2-44EF-B730-150ACAC0B26E}"/>
              </a:ext>
            </a:extLst>
          </p:cNvPr>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4252893" y="3633204"/>
            <a:ext cx="4017524" cy="4017524"/>
          </a:xfrm>
          <a:prstGeom prst="rect">
            <a:avLst/>
          </a:prstGeom>
        </p:spPr>
      </p:pic>
    </p:spTree>
    <p:extLst>
      <p:ext uri="{BB962C8B-B14F-4D97-AF65-F5344CB8AC3E}">
        <p14:creationId xmlns:p14="http://schemas.microsoft.com/office/powerpoint/2010/main" val="2339175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601A55-45C4-4A86-B422-4B13A84098C0}"/>
              </a:ext>
            </a:extLst>
          </p:cNvPr>
          <p:cNvSpPr/>
          <p:nvPr/>
        </p:nvSpPr>
        <p:spPr>
          <a:xfrm>
            <a:off x="455995" y="2419823"/>
            <a:ext cx="4226072" cy="3662541"/>
          </a:xfrm>
          <a:prstGeom prst="rect">
            <a:avLst/>
          </a:prstGeom>
        </p:spPr>
        <p:txBody>
          <a:bodyPr wrap="square" lIns="0" rIns="0">
            <a:spAutoFit/>
          </a:bodyPr>
          <a:lstStyle/>
          <a:p>
            <a:r>
              <a:rPr lang="en-US" sz="2000">
                <a:solidFill>
                  <a:srgbClr val="0078D7"/>
                </a:solidFill>
                <a:latin typeface="Segoe UI Semibold" panose="020B0702040204020203" pitchFamily="34" charset="0"/>
                <a:cs typeface="Segoe UI Semibold" panose="020B0702040204020203" pitchFamily="34" charset="0"/>
              </a:rPr>
              <a:t>Challenge</a:t>
            </a:r>
          </a:p>
          <a:p>
            <a:r>
              <a:rPr lang="en-US" sz="1600">
                <a:solidFill>
                  <a:srgbClr val="000000"/>
                </a:solidFill>
                <a:latin typeface="Segoe UI" panose="020B0502040204020203" pitchFamily="34" charset="0"/>
                <a:cs typeface="Segoe UI" panose="020B0502040204020203" pitchFamily="34" charset="0"/>
              </a:rPr>
              <a:t>With numerous competitors, big and small, entering the healthcare market, we need to accelerate delivery of improved functionality and new features to our customers to stay ahead of the competition.</a:t>
            </a:r>
          </a:p>
          <a:p>
            <a:endParaRPr lang="en-US" sz="1600">
              <a:solidFill>
                <a:srgbClr val="000000"/>
              </a:solidFill>
              <a:latin typeface="Segoe UI" panose="020B0502040204020203" pitchFamily="34" charset="0"/>
              <a:cs typeface="Segoe UI" panose="020B0502040204020203" pitchFamily="34" charset="0"/>
            </a:endParaRPr>
          </a:p>
          <a:p>
            <a:r>
              <a:rPr lang="en-US" sz="2000">
                <a:solidFill>
                  <a:srgbClr val="0078D7"/>
                </a:solidFill>
                <a:latin typeface="Segoe UI Semibold" panose="020B0702040204020203" pitchFamily="34" charset="0"/>
                <a:cs typeface="Segoe UI Semibold" panose="020B0702040204020203" pitchFamily="34" charset="0"/>
              </a:rPr>
              <a:t>Outcome</a:t>
            </a:r>
          </a:p>
          <a:p>
            <a:r>
              <a:rPr lang="en-US" sz="1600">
                <a:solidFill>
                  <a:srgbClr val="000000"/>
                </a:solidFill>
                <a:latin typeface="Segoe UI" panose="020B0502040204020203" pitchFamily="34" charset="0"/>
                <a:cs typeface="Segoe UI" panose="020B0502040204020203" pitchFamily="34" charset="0"/>
              </a:rPr>
              <a:t>Developers can quickly and easily work </a:t>
            </a:r>
            <a:br>
              <a:rPr lang="en-US" sz="1600">
                <a:solidFill>
                  <a:srgbClr val="000000"/>
                </a:solidFill>
                <a:latin typeface="Segoe UI" panose="020B0502040204020203" pitchFamily="34" charset="0"/>
                <a:cs typeface="Segoe UI" panose="020B0502040204020203" pitchFamily="34" charset="0"/>
              </a:rPr>
            </a:br>
            <a:r>
              <a:rPr lang="en-US" sz="1600">
                <a:solidFill>
                  <a:srgbClr val="000000"/>
                </a:solidFill>
                <a:latin typeface="Segoe UI" panose="020B0502040204020203" pitchFamily="34" charset="0"/>
                <a:cs typeface="Segoe UI" panose="020B0502040204020203" pitchFamily="34" charset="0"/>
              </a:rPr>
              <a:t>with their containerized applications with minimal operations and maintenance overhead, leading to shorter release cycles and helping the company achieve its desired continuous delivery approach.</a:t>
            </a:r>
          </a:p>
        </p:txBody>
      </p:sp>
      <p:sp>
        <p:nvSpPr>
          <p:cNvPr id="13" name="Title 3">
            <a:extLst>
              <a:ext uri="{FF2B5EF4-FFF2-40B4-BE49-F238E27FC236}">
                <a16:creationId xmlns:a16="http://schemas.microsoft.com/office/drawing/2014/main" id="{C1B542AB-8EDC-43D2-BA76-F711F77E0A5B}"/>
              </a:ext>
            </a:extLst>
          </p:cNvPr>
          <p:cNvSpPr txBox="1">
            <a:spLocks/>
          </p:cNvSpPr>
          <p:nvPr/>
        </p:nvSpPr>
        <p:spPr>
          <a:xfrm>
            <a:off x="455995" y="580114"/>
            <a:ext cx="4467372" cy="167430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kern="1200" cap="none" spc="-49" baseline="0">
                <a:ln w="3175">
                  <a:noFill/>
                </a:ln>
                <a:solidFill>
                  <a:schemeClr val="tx1"/>
                </a:solidFill>
                <a:effectLst/>
                <a:latin typeface="+mj-lt"/>
                <a:ea typeface="+mn-ea"/>
                <a:cs typeface="Segoe UI" pitchFamily="34" charset="0"/>
              </a:defRPr>
            </a:lvl1pPr>
          </a:lstStyle>
          <a:p>
            <a:pPr lvl="0">
              <a:lnSpc>
                <a:spcPct val="85000"/>
              </a:lnSpc>
            </a:pPr>
            <a:r>
              <a:rPr lang="en-US" sz="3200">
                <a:solidFill>
                  <a:srgbClr val="000000"/>
                </a:solidFill>
                <a:latin typeface="Segoe UI Light" panose="020B0502040204020203" pitchFamily="34" charset="0"/>
                <a:cs typeface="Segoe UI Light" panose="020B0502040204020203" pitchFamily="34" charset="0"/>
              </a:rPr>
              <a:t>Healthcare provider stays ahead of the competition with continuous delivery on Azure</a:t>
            </a:r>
            <a:endParaRPr kumimoji="0" lang="en-US" sz="3200" b="0" i="0" u="none" strike="noStrike" kern="1200" cap="none" spc="-49" normalizeH="0" baseline="0" noProof="0">
              <a:ln w="3175">
                <a:noFill/>
              </a:ln>
              <a:solidFill>
                <a:srgbClr val="000000"/>
              </a:solidFill>
              <a:effectLst/>
              <a:uLnTx/>
              <a:uFillTx/>
              <a:latin typeface="Segoe UI Light" panose="020B0502040204020203" pitchFamily="34" charset="0"/>
              <a:cs typeface="Segoe UI Light" panose="020B0502040204020203" pitchFamily="34" charset="0"/>
            </a:endParaRPr>
          </a:p>
        </p:txBody>
      </p:sp>
      <p:pic>
        <p:nvPicPr>
          <p:cNvPr id="16" name="Picture 15" descr="A person sitting at a table in front of a window&#10;&#10;Description automatically generated">
            <a:extLst>
              <a:ext uri="{FF2B5EF4-FFF2-40B4-BE49-F238E27FC236}">
                <a16:creationId xmlns:a16="http://schemas.microsoft.com/office/drawing/2014/main" id="{76980BAA-F445-4EE9-9546-9F50A68E66E3}"/>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334000" y="1962"/>
            <a:ext cx="6858000" cy="6854075"/>
          </a:xfrm>
          <a:custGeom>
            <a:avLst/>
            <a:gdLst>
              <a:gd name="connsiteX0" fmla="*/ 0 w 6858000"/>
              <a:gd name="connsiteY0" fmla="*/ 0 h 6854075"/>
              <a:gd name="connsiteX1" fmla="*/ 6858000 w 6858000"/>
              <a:gd name="connsiteY1" fmla="*/ 0 h 6854075"/>
              <a:gd name="connsiteX2" fmla="*/ 6858000 w 6858000"/>
              <a:gd name="connsiteY2" fmla="*/ 6854075 h 6854075"/>
              <a:gd name="connsiteX3" fmla="*/ 0 w 6858000"/>
              <a:gd name="connsiteY3" fmla="*/ 6854075 h 6854075"/>
            </a:gdLst>
            <a:ahLst/>
            <a:cxnLst>
              <a:cxn ang="0">
                <a:pos x="connsiteX0" y="connsiteY0"/>
              </a:cxn>
              <a:cxn ang="0">
                <a:pos x="connsiteX1" y="connsiteY1"/>
              </a:cxn>
              <a:cxn ang="0">
                <a:pos x="connsiteX2" y="connsiteY2"/>
              </a:cxn>
              <a:cxn ang="0">
                <a:pos x="connsiteX3" y="connsiteY3"/>
              </a:cxn>
            </a:cxnLst>
            <a:rect l="l" t="t" r="r" b="b"/>
            <a:pathLst>
              <a:path w="6858000" h="6854075">
                <a:moveTo>
                  <a:pt x="0" y="0"/>
                </a:moveTo>
                <a:lnTo>
                  <a:pt x="6858000" y="0"/>
                </a:lnTo>
                <a:lnTo>
                  <a:pt x="6858000" y="6854075"/>
                </a:lnTo>
                <a:lnTo>
                  <a:pt x="0" y="6854075"/>
                </a:lnTo>
                <a:close/>
              </a:path>
            </a:pathLst>
          </a:custGeom>
        </p:spPr>
      </p:pic>
      <p:sp>
        <p:nvSpPr>
          <p:cNvPr id="17" name="Rectangle 16">
            <a:extLst>
              <a:ext uri="{FF2B5EF4-FFF2-40B4-BE49-F238E27FC236}">
                <a16:creationId xmlns:a16="http://schemas.microsoft.com/office/drawing/2014/main" id="{4067EF02-7C83-42E8-A42D-52C09DF2EC1A}"/>
              </a:ext>
            </a:extLst>
          </p:cNvPr>
          <p:cNvSpPr/>
          <p:nvPr/>
        </p:nvSpPr>
        <p:spPr bwMode="auto">
          <a:xfrm>
            <a:off x="5334000" y="0"/>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21" name="Picture 2" descr="Story logo">
            <a:hlinkClick r:id="rId4"/>
            <a:extLst>
              <a:ext uri="{FF2B5EF4-FFF2-40B4-BE49-F238E27FC236}">
                <a16:creationId xmlns:a16="http://schemas.microsoft.com/office/drawing/2014/main" id="{710336C5-DF74-4384-8BC1-07C7B61052B3}"/>
              </a:ext>
            </a:extLst>
          </p:cNvPr>
          <p:cNvPicPr>
            <a:picLocks noChangeAspect="1" noChangeArrowheads="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7217543" y="3065667"/>
            <a:ext cx="3090914" cy="72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107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D5850980-DE44-4876-BCF2-9D2F699A2574}"/>
              </a:ext>
            </a:extLst>
          </p:cNvPr>
          <p:cNvGrpSpPr/>
          <p:nvPr/>
        </p:nvGrpSpPr>
        <p:grpSpPr>
          <a:xfrm>
            <a:off x="7064705" y="1275488"/>
            <a:ext cx="4664280" cy="3981011"/>
            <a:chOff x="349680" y="228002"/>
            <a:chExt cx="4664280" cy="3981011"/>
          </a:xfrm>
        </p:grpSpPr>
        <p:sp>
          <p:nvSpPr>
            <p:cNvPr id="19" name="Rectangle 18">
              <a:extLst>
                <a:ext uri="{FF2B5EF4-FFF2-40B4-BE49-F238E27FC236}">
                  <a16:creationId xmlns:a16="http://schemas.microsoft.com/office/drawing/2014/main" id="{AF45C2F8-F4C0-445D-B970-1272531A1C77}"/>
                </a:ext>
              </a:extLst>
            </p:cNvPr>
            <p:cNvSpPr/>
            <p:nvPr/>
          </p:nvSpPr>
          <p:spPr>
            <a:xfrm>
              <a:off x="349680" y="228002"/>
              <a:ext cx="4664280" cy="3046988"/>
            </a:xfrm>
            <a:prstGeom prst="rect">
              <a:avLst/>
            </a:prstGeom>
          </p:spPr>
          <p:txBody>
            <a:bodyPr wrap="square">
              <a:spAutoFit/>
            </a:bodyPr>
            <a:lstStyle/>
            <a:p>
              <a:r>
                <a:rPr kumimoji="0" lang="en-US" sz="2400" b="0" i="0" u="none" strike="noStrike" kern="1200" cap="none" spc="0" normalizeH="0" baseline="0" noProof="0">
                  <a:ln>
                    <a:noFill/>
                  </a:ln>
                  <a:solidFill>
                    <a:srgbClr val="505050">
                      <a:lumMod val="75000"/>
                    </a:srgbClr>
                  </a:solidFill>
                  <a:effectLst/>
                  <a:uLnTx/>
                  <a:uFillTx/>
                  <a:latin typeface="Segoe UI Light"/>
                  <a:ea typeface="+mn-ea"/>
                  <a:cs typeface="Segoe UI Semilight" panose="020B0402040204020203" pitchFamily="34" charset="0"/>
                </a:rPr>
                <a:t>“</a:t>
              </a:r>
              <a:r>
                <a:rPr lang="en-US" sz="2400">
                  <a:solidFill>
                    <a:srgbClr val="505050">
                      <a:lumMod val="75000"/>
                    </a:srgbClr>
                  </a:solidFill>
                  <a:latin typeface="Segoe UI Light"/>
                  <a:cs typeface="Segoe UI Semilight" panose="020B0402040204020203" pitchFamily="34" charset="0"/>
                </a:rPr>
                <a:t>Internal and external developers can independently release microservices at any point in time, which makes development faster and enables a continuous delivery approach completely based on Azure. We have set an </a:t>
              </a:r>
              <a:r>
                <a:rPr lang="en-US" sz="2400" b="1">
                  <a:solidFill>
                    <a:srgbClr val="505050">
                      <a:lumMod val="75000"/>
                    </a:srgbClr>
                  </a:solidFill>
                  <a:latin typeface="Segoe UI Light"/>
                  <a:cs typeface="Segoe UI Semilight" panose="020B0402040204020203" pitchFamily="34" charset="0"/>
                </a:rPr>
                <a:t>astonishing speed for product development</a:t>
              </a:r>
              <a:r>
                <a:rPr lang="en-US" sz="2400">
                  <a:solidFill>
                    <a:srgbClr val="505050">
                      <a:lumMod val="75000"/>
                    </a:srgbClr>
                  </a:solidFill>
                  <a:latin typeface="Segoe UI Light"/>
                  <a:cs typeface="Segoe UI Semilight" panose="020B0402040204020203" pitchFamily="34" charset="0"/>
                </a:rPr>
                <a:t>. ” </a:t>
              </a:r>
            </a:p>
          </p:txBody>
        </p:sp>
        <p:sp>
          <p:nvSpPr>
            <p:cNvPr id="20" name="Rectangle 19">
              <a:extLst>
                <a:ext uri="{FF2B5EF4-FFF2-40B4-BE49-F238E27FC236}">
                  <a16:creationId xmlns:a16="http://schemas.microsoft.com/office/drawing/2014/main" id="{B084C778-9198-4D37-8236-2F692EBA2EF6}"/>
                </a:ext>
              </a:extLst>
            </p:cNvPr>
            <p:cNvSpPr/>
            <p:nvPr/>
          </p:nvSpPr>
          <p:spPr>
            <a:xfrm>
              <a:off x="349680" y="3624238"/>
              <a:ext cx="4054680" cy="584775"/>
            </a:xfrm>
            <a:prstGeom prst="rect">
              <a:avLst/>
            </a:prstGeom>
          </p:spPr>
          <p:txBody>
            <a:bodyPr wrap="square">
              <a:spAutoFit/>
            </a:bodyPr>
            <a:lstStyle/>
            <a:p>
              <a:pPr lvl="0">
                <a:defRPr/>
              </a:pPr>
              <a:r>
                <a:rPr lang="en-US" sz="1600">
                  <a:solidFill>
                    <a:srgbClr val="0078D7"/>
                  </a:solidFill>
                  <a:latin typeface="Segoe UI Semibold" panose="020B0702040204020203" pitchFamily="34" charset="0"/>
                  <a:cs typeface="Segoe UI Semibold" panose="020B0702040204020203" pitchFamily="34" charset="0"/>
                </a:rPr>
                <a:t>Thomas Friese</a:t>
              </a:r>
            </a:p>
            <a:p>
              <a:pPr lvl="0">
                <a:defRPr/>
              </a:pPr>
              <a:r>
                <a:rPr lang="en-US" sz="1600">
                  <a:solidFill>
                    <a:srgbClr val="505050">
                      <a:lumMod val="75000"/>
                    </a:srgbClr>
                  </a:solidFill>
                  <a:latin typeface="Segoe UI" panose="020B0502040204020203" pitchFamily="34" charset="0"/>
                  <a:cs typeface="Segoe UI" panose="020B0502040204020203" pitchFamily="34" charset="0"/>
                </a:rPr>
                <a:t>Vice President, Digital Ecosystem Platform </a:t>
              </a:r>
            </a:p>
          </p:txBody>
        </p:sp>
      </p:grpSp>
      <p:pic>
        <p:nvPicPr>
          <p:cNvPr id="18" name="Picture 17" descr="A person sitting at a table in front of a window&#10;&#10;Description automatically generated">
            <a:extLst>
              <a:ext uri="{FF2B5EF4-FFF2-40B4-BE49-F238E27FC236}">
                <a16:creationId xmlns:a16="http://schemas.microsoft.com/office/drawing/2014/main" id="{CA4ED3B7-B876-4D6F-95E3-D97303918DE6}"/>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0" y="1962"/>
            <a:ext cx="6858000" cy="6854075"/>
          </a:xfrm>
          <a:custGeom>
            <a:avLst/>
            <a:gdLst>
              <a:gd name="connsiteX0" fmla="*/ 0 w 6858000"/>
              <a:gd name="connsiteY0" fmla="*/ 0 h 6854075"/>
              <a:gd name="connsiteX1" fmla="*/ 6858000 w 6858000"/>
              <a:gd name="connsiteY1" fmla="*/ 0 h 6854075"/>
              <a:gd name="connsiteX2" fmla="*/ 6858000 w 6858000"/>
              <a:gd name="connsiteY2" fmla="*/ 6854075 h 6854075"/>
              <a:gd name="connsiteX3" fmla="*/ 0 w 6858000"/>
              <a:gd name="connsiteY3" fmla="*/ 6854075 h 6854075"/>
            </a:gdLst>
            <a:ahLst/>
            <a:cxnLst>
              <a:cxn ang="0">
                <a:pos x="connsiteX0" y="connsiteY0"/>
              </a:cxn>
              <a:cxn ang="0">
                <a:pos x="connsiteX1" y="connsiteY1"/>
              </a:cxn>
              <a:cxn ang="0">
                <a:pos x="connsiteX2" y="connsiteY2"/>
              </a:cxn>
              <a:cxn ang="0">
                <a:pos x="connsiteX3" y="connsiteY3"/>
              </a:cxn>
            </a:cxnLst>
            <a:rect l="l" t="t" r="r" b="b"/>
            <a:pathLst>
              <a:path w="6858000" h="6854075">
                <a:moveTo>
                  <a:pt x="0" y="0"/>
                </a:moveTo>
                <a:lnTo>
                  <a:pt x="6858000" y="0"/>
                </a:lnTo>
                <a:lnTo>
                  <a:pt x="6858000" y="6854075"/>
                </a:lnTo>
                <a:lnTo>
                  <a:pt x="0" y="6854075"/>
                </a:lnTo>
                <a:close/>
              </a:path>
            </a:pathLst>
          </a:custGeom>
        </p:spPr>
      </p:pic>
      <p:sp>
        <p:nvSpPr>
          <p:cNvPr id="4" name="Rectangle 3">
            <a:extLst>
              <a:ext uri="{FF2B5EF4-FFF2-40B4-BE49-F238E27FC236}">
                <a16:creationId xmlns:a16="http://schemas.microsoft.com/office/drawing/2014/main" id="{8240F72A-B330-4295-B9CE-16B22BDD8F98}"/>
              </a:ext>
            </a:extLst>
          </p:cNvPr>
          <p:cNvSpPr/>
          <p:nvPr/>
        </p:nvSpPr>
        <p:spPr bwMode="auto">
          <a:xfrm>
            <a:off x="0" y="0"/>
            <a:ext cx="6858000" cy="6857026"/>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8" name="Picture 2" descr="Story logo">
            <a:hlinkClick r:id="rId4"/>
            <a:extLst>
              <a:ext uri="{FF2B5EF4-FFF2-40B4-BE49-F238E27FC236}">
                <a16:creationId xmlns:a16="http://schemas.microsoft.com/office/drawing/2014/main" id="{0CEA075E-F715-4512-BB70-9BB916E08F17}"/>
              </a:ext>
            </a:extLst>
          </p:cNvPr>
          <p:cNvPicPr>
            <a:picLocks noChangeAspect="1" noChangeArrowheads="1"/>
          </p:cNvPicPr>
          <p:nvPr/>
        </p:nvPicPr>
        <p:blipFill>
          <a:blip r:embed="rId5">
            <a:biLevel thresh="25000"/>
            <a:extLst>
              <a:ext uri="{28A0092B-C50C-407E-A947-70E740481C1C}">
                <a14:useLocalDpi xmlns:a14="http://schemas.microsoft.com/office/drawing/2010/main"/>
              </a:ext>
            </a:extLst>
          </a:blip>
          <a:srcRect/>
          <a:stretch>
            <a:fillRect/>
          </a:stretch>
        </p:blipFill>
        <p:spPr bwMode="auto">
          <a:xfrm>
            <a:off x="1883543" y="3065667"/>
            <a:ext cx="3090914" cy="72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079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0.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ppt/theme/theme11.xml><?xml version="1.0" encoding="utf-8"?>
<a:theme xmlns:a="http://schemas.openxmlformats.org/drawingml/2006/main" name="1_Dynamics 365">
  <a:themeElements>
    <a:clrScheme name="Custom 6">
      <a:dk1>
        <a:srgbClr val="3C3C41"/>
      </a:dk1>
      <a:lt1>
        <a:srgbClr val="FFFFFF"/>
      </a:lt1>
      <a:dk2>
        <a:srgbClr val="0078D4"/>
      </a:dk2>
      <a:lt2>
        <a:srgbClr val="FFFFFF"/>
      </a:lt2>
      <a:accent1>
        <a:srgbClr val="0078D4"/>
      </a:accent1>
      <a:accent2>
        <a:srgbClr val="EBEBEB"/>
      </a:accent2>
      <a:accent3>
        <a:srgbClr val="75757A"/>
      </a:accent3>
      <a:accent4>
        <a:srgbClr val="000041"/>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Windows blue">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3.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4.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5.xml><?xml version="1.0" encoding="utf-8"?>
<a:theme xmlns:a="http://schemas.openxmlformats.org/drawingml/2006/main" name="2_SMSG Readiness Master Template 16x9">
  <a:themeElements>
    <a:clrScheme name="Custom 2">
      <a:dk1>
        <a:srgbClr val="3F3F3F"/>
      </a:dk1>
      <a:lt1>
        <a:sysClr val="window" lastClr="FFFFFF"/>
      </a:lt1>
      <a:dk2>
        <a:srgbClr val="3F3F3F"/>
      </a:dk2>
      <a:lt2>
        <a:srgbClr val="FFFFFF"/>
      </a:lt2>
      <a:accent1>
        <a:srgbClr val="002050"/>
      </a:accent1>
      <a:accent2>
        <a:srgbClr val="00188F"/>
      </a:accent2>
      <a:accent3>
        <a:srgbClr val="0078D7"/>
      </a:accent3>
      <a:accent4>
        <a:srgbClr val="BAD80A"/>
      </a:accent4>
      <a:accent5>
        <a:srgbClr val="008272"/>
      </a:accent5>
      <a:accent6>
        <a:srgbClr val="00B294"/>
      </a:accent6>
      <a:hlink>
        <a:srgbClr val="00BCF2"/>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SGR Readiness Template_010415" id="{82D3D4E7-D223-4A60-81A2-37362F89B327}" vid="{51F33C4D-D8AA-44B3-AE4F-BCF1547D16F5}"/>
    </a:ext>
  </a:extLst>
</a:theme>
</file>

<file path=ppt/theme/theme6.xml><?xml version="1.0" encoding="utf-8"?>
<a:theme xmlns:a="http://schemas.openxmlformats.org/drawingml/2006/main" name="3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9.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8.potx" id="{724AF5A5-E2F9-4637-AA52-CF3C494E3E17}" vid="{80DD2ED2-4D50-46D7-9953-BFE52DABBA2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10.xml><?xml version="1.0" encoding="utf-8"?>
<VariableList UniqueId="d623ec26-8746-4a6f-900a-d5b4e296d592" Name="Computed" ContentType="XML" MajorVersion="0" MinorVersion="1" isLocalCopy="False" IsBaseObject="False" DataSourceId="d877e920-6868-4096-81c9-37c9023eea1e" DataSourceMajorVersion="0" DataSourceMinorVersion="1"/>
</file>

<file path=customXml/item11.xml><?xml version="1.0" encoding="utf-8"?>
<AllExternalAdhocVariableMappings/>
</file>

<file path=customXml/item12.xml><?xml version="1.0" encoding="utf-8"?>
<VariableListDefinition name="Computed" displayName="Computed" id="d623ec26-8746-4a6f-900a-d5b4e296d592" isdomainofvalue="False" dataSourceId="d877e920-6868-4096-81c9-37c9023eea1e"/>
</file>

<file path=customXml/item13.xml><?xml version="1.0" encoding="utf-8"?>
<VariableList UniqueId="19ff42f8-7c80-4d03-b2a8-436f0a70e8e2" Name="AD_HOC" ContentType="XML" MajorVersion="0" MinorVersion="1" isLocalCopy="False" IsBaseObject="False" DataSourceId="5f24842a-4b06-402e-aaaf-be33f8b83085" DataSourceMajorVersion="0" DataSourceMinorVersion="1"/>
</file>

<file path=customXml/item2.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44" ma:contentTypeDescription="" ma:contentTypeScope="" ma:versionID="e4f49cdac3d56af939be388127b11dfc">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48b75530a01dce00bc0ab64c8f25dbc6"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2:DocumentDescription"/>
                <xsd:element ref="ns2:Owner" minOccurs="0"/>
                <xsd:element ref="ns2:OwnersManager"/>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Coowner" minOccurs="0"/>
                <xsd:element ref="ns2:ParentID1" minOccurs="0"/>
                <xsd:element ref="ns4:dkll" minOccurs="0"/>
                <xsd:element ref="ns4:Update_x0020_Expiration_x0020_Date_x0020_For_x0020_Docset" minOccurs="0"/>
                <xsd:element ref="ns4:lbla" minOccurs="0"/>
                <xsd:element ref="ns4:MediaServiceKeyPoints" minOccurs="0"/>
                <xsd:element ref="ns2:GenericHTML1" minOccurs="0"/>
                <xsd:element ref="ns2:GenericText2" minOccurs="0"/>
                <xsd:element ref="ns2:FolderExtensions"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bf80e81150e248c48aa8cffdf0021a1f"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od9986d31974458fb3007746ec0bce5f" minOccurs="0"/>
                <xsd:element ref="ns2:k21a64daf20d4502b2796a1c6b8ce6c8" minOccurs="0"/>
                <xsd:element ref="ns1:_dlc_Exempt" minOccurs="0"/>
                <xsd:element ref="ns1:_dlc_ExpireDateSaved" minOccurs="0"/>
                <xsd:element ref="ns1:_dlc_ExpireDate" minOccurs="0"/>
                <xsd:element ref="ns2:ef109fd36bcf4bcd9dd945731030600b" minOccurs="0"/>
                <xsd:element ref="ns4:MediaServiceOCR" minOccurs="0"/>
                <xsd:element ref="ns4:MediaServiceEventHashCode" minOccurs="0"/>
                <xsd:element ref="ns4:MediaServiceGenerationTime" minOccurs="0"/>
                <xsd:element ref="ns4:MediaServiceAutoKeyPoints" minOccurs="0"/>
                <xsd:element ref="ns2:hd9637eefc984b85b6097c6374e15725" minOccurs="0"/>
                <xsd:element ref="ns2:k8073fd852084ec1ba6e2c8d5ade6bf8" minOccurs="0"/>
                <xsd:element ref="ns2:ga0c0bf70a6644469c61b3efa7025301" minOccurs="0"/>
                <xsd:element ref="ns2:mafbf0bb15774bf782b6f7937f17c8ce" minOccurs="0"/>
                <xsd:element ref="ns2:i7ea4c13ddfd467b9bb281d44c777b52" minOccurs="0"/>
                <xsd:element ref="ns2:i1b478372f814787abd313030b81fcb2" minOccurs="0"/>
                <xsd:element ref="ns1:RoutingRuleDescrip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PageContent" ma:index="15"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8" nillable="true" ma:displayName="Rating (0-5)" ma:decimals="2" ma:description="Average value of all the ratings that have been submitted" ma:internalName="AverageRating" ma:readOnly="true">
      <xsd:simpleType>
        <xsd:restriction base="dms:Number"/>
      </xsd:simpleType>
    </xsd:element>
    <xsd:element name="RatingCount" ma:index="19" nillable="true" ma:displayName="Number of Ratings" ma:decimals="0" ma:description="Number of ratings submitted" ma:internalName="RatingCount" ma:readOnly="true">
      <xsd:simpleType>
        <xsd:restriction base="dms:Number"/>
      </xsd:simpleType>
    </xsd:element>
    <xsd:element name="PublishingExpirationDate" ma:index="22"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element name="RoutingRuleDescription" ma:index="92" nillable="true" ma:displayName="Description" ma:description="" ma:hidden="true" ma:internalName="RoutingRuleDescription" ma:readOnly="fals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2" ma:displayName="Document Description" ma:description="Alternate description for documents that can be used for display." ma:internalName="DocumentDescription" ma:readOnly="false">
      <xsd:simpleType>
        <xsd:restriction base="dms:Note"/>
      </xsd:simpleType>
    </xsd:element>
    <xsd:element name="Owner" ma:index="3"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OwnersManager" ma:index="4" ma:displayName="Owner's Manager" ma:description="Manager of the owner of the content." ma:list="UserInfo" ma:SearchPeopleOnly="false" ma:SharePointGroup="0" ma:internalName="OwnersManager"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Expire_x0020_Review" ma:index="11" nillable="true" ma:displayName="Expiration" ma:format="DateOnly" ma:internalName="Expire_x0020_Review" ma:readOnly="false">
      <xsd:simpleType>
        <xsd:restriction base="dms:DateTime"/>
      </xsd:simpleType>
    </xsd:element>
    <xsd:element name="Thumbnail1" ma:index="16"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4" nillable="true" ma:displayName="ContentID" ma:indexed="true" ma:internalName="ContentID" ma:readOnly="false">
      <xsd:simpleType>
        <xsd:restriction base="dms:Text">
          <xsd:maxLength value="255"/>
        </xsd:restriction>
      </xsd:simpleType>
    </xsd:element>
    <xsd:element name="Blog_x0020_Name" ma:index="25" nillable="true" ma:displayName="Blog Name" ma:description="Title of an Infopedia Blog" ma:internalName="Blog_x0020_Name">
      <xsd:simpleType>
        <xsd:restriction base="dms:Text">
          <xsd:maxLength value="255"/>
        </xsd:restriction>
      </xsd:simpleType>
    </xsd:element>
    <xsd:element name="Coowner" ma:index="3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ParentID1" ma:index="40"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HTML1" ma:index="45" nillable="true" ma:displayName="GenericHTML1" ma:description="Generic field for future features in implementation" ma:internalName="GenericHTML1">
      <xsd:simpleType>
        <xsd:restriction base="dms:Unknown"/>
      </xsd:simpleType>
    </xsd:element>
    <xsd:element name="GenericText2" ma:index="46" nillable="true" ma:displayName="GenericText2" ma:description="Generic field for future features in implementation" ma:indexed="true" ma:internalName="GenericText2">
      <xsd:simpleType>
        <xsd:restriction base="dms:Text">
          <xsd:maxLength value="255"/>
        </xsd:restriction>
      </xsd:simpleType>
    </xsd:element>
    <xsd:element name="FolderExtensions" ma:index="47" nillable="true" ma:displayName="Folder Extensions" ma:description="On-DocSet sub folder to support inactive documents views." ma:internalName="FolderExtensions">
      <xsd:simpleType>
        <xsd:restriction base="dms:Unknown"/>
      </xsd:simple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b3c4a436-adac-4141-8add-ff9b56e1c976"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bf80e81150e248c48aa8cffdf0021a1f" ma:index="67"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od9986d31974458fb3007746ec0bce5f" ma:index="74"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75"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8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85"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k8073fd852084ec1ba6e2c8d5ade6bf8" ma:index="86" ma:taxonomy="true" ma:internalName="k8073fd852084ec1ba6e2c8d5ade6bf8" ma:taxonomyFieldName="Solution_x0020_Areas" ma:displayName="Solution Areas" ma:default="" ma:fieldId="{48073fd8-5208-4ec1-ba6e-2c8d5ade6bf8}" ma:taxonomyMulti="true" ma:sspId="e385fb40-52d4-4fae-9c5b-3e8ff8a5878e" ma:termSetId="b3c4a436-adac-4141-8add-ff9b56e1c976" ma:anchorId="c469a396-9286-43a4-a826-6e5559b48bb4" ma:open="false" ma:isKeyword="false">
      <xsd:complexType>
        <xsd:sequence>
          <xsd:element ref="pc:Terms" minOccurs="0" maxOccurs="1"/>
        </xsd:sequence>
      </xsd:complexType>
    </xsd:element>
    <xsd:element name="ga0c0bf70a6644469c61b3efa7025301" ma:index="87"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mafbf0bb15774bf782b6f7937f17c8ce" ma:index="88" nillable="true" ma:taxonomy="true" ma:internalName="mafbf0bb15774bf782b6f7937f17c8ce" ma:taxonomyFieldName="MSProfessions" ma:displayName="MS Professions" ma:readOnly="false" ma:default="" ma:fieldId="{6afbf0bb-1577-4bf7-82b6-f7937f17c8ce}" ma:taxonomyMulti="true" ma:sspId="e385fb40-52d4-4fae-9c5b-3e8ff8a5878e" ma:termSetId="270e6016-5c27-496c-a5c0-1503b0a4f45c" ma:anchorId="8870fa9b-5abd-4403-b641-6cc4a026dfde" ma:open="false" ma:isKeyword="false">
      <xsd:complexType>
        <xsd:sequence>
          <xsd:element ref="pc:Terms" minOccurs="0" maxOccurs="1"/>
        </xsd:sequence>
      </xsd:complexType>
    </xsd:element>
    <xsd:element name="i7ea4c13ddfd467b9bb281d44c777b52" ma:index="90" nillable="true" ma:taxonomy="true" ma:internalName="i7ea4c13ddfd467b9bb281d44c777b52" ma:taxonomyFieldName="SMSG_x0020_Items" ma:displayName="SMSG Items" ma:default="" ma:fieldId="{27ea4c13-ddfd-467b-9bb2-81d44c777b52}" ma:sspId="e385fb40-52d4-4fae-9c5b-3e8ff8a5878e" ma:termSetId="f8967457-31aa-473d-be88-d724930b3d1e" ma:anchorId="12c654ad-e9ff-4734-91a8-0b47fd9d3f07" ma:open="false" ma:isKeyword="false">
      <xsd:complexType>
        <xsd:sequence>
          <xsd:element ref="pc:Terms" minOccurs="0" maxOccurs="1"/>
        </xsd:sequence>
      </xsd:complexType>
    </xsd:element>
    <xsd:element name="i1b478372f814787abd313030b81fcb2" ma:index="91"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10" nillable="true" ma:displayName="PublishDate" ma:description="Used in Blog Posts, this date is used to specify the Blog Article Date." ma:format="DateOnly" ma:internalName="PublishDate">
      <xsd:simpleType>
        <xsd:restriction base="dms:DateTime"/>
      </xsd:simpleType>
    </xsd:element>
    <xsd:element name="ApplyWorkflowRules" ma:index="23"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dkll" ma:index="41" nillable="true" ma:displayName="SMSG Topics" ma:indexed="true" ma:internalName="dkll">
      <xsd:simpleType>
        <xsd:restriction base="dms:Text"/>
      </xsd:simpleType>
    </xsd:element>
    <xsd:element name="Update_x0020_Expiration_x0020_Date_x0020_For_x0020_Docset" ma:index="42"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43"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KeyPoints" ma:index="44" nillable="true" ma:displayName="KeyPoints" ma:internalName="MediaServiceKeyPoints" ma:readOnly="false">
      <xsd:simpleType>
        <xsd:restriction base="dms:Note">
          <xsd:maxLength value="255"/>
        </xsd:restriction>
      </xsd:simpleType>
    </xsd:element>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element name="MediaServiceAutoKeyPoints" ma:index="84" nillable="true" ma:displayName="MediaServiceAutoKeyPoints" ma:hidden="true" ma:internalName="MediaServiceAutoKeyPoint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b3bc04a5-d503-43b1-b98c-a8cf663329d9" xsi:nil="true"/>
    <DocumentDescription xmlns="230e9df3-be65-4c73-a93b-d1236ebd677e">Technical overview of cloud native applications on Azure, their differentiators, benefits and common scenarios. Present to TDMs looking to build or evolve to apps of the future with Azure leveraging the modern platform for Kubernetes, Data, DevOps and APIs.</DocumentDescription>
    <k20e0dfa74bf4e44818db03027b0ccd8 xmlns="230e9df3-be65-4c73-a93b-d1236ebd677e">
      <Terms xmlns="http://schemas.microsoft.com/office/infopath/2007/PartnerControls"/>
    </k20e0dfa74bf4e44818db03027b0ccd8>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presentations</TermName>
          <TermId xmlns="http://schemas.microsoft.com/office/infopath/2007/PartnerControls">317da5a4-398e-4c38-b265-afd519770055</TermId>
        </TermInfo>
        <TermInfo xmlns="http://schemas.microsoft.com/office/infopath/2007/PartnerControls">
          <TermName xmlns="http://schemas.microsoft.com/office/infopath/2007/PartnerControls">technical readiness documents</TermName>
          <TermId xmlns="http://schemas.microsoft.com/office/infopath/2007/PartnerControls">6d304042-88b7-4f44-95c7-88bf25e33a0e</TermId>
        </TermInfo>
      </Terms>
    </hd9637eefc984b85b6097c6374e15725>
    <Owner xmlns="230e9df3-be65-4c73-a93b-d1236ebd677e">
      <UserInfo>
        <DisplayName>Lisa Gardner</DisplayName>
        <AccountId>24516</AccountId>
        <AccountType/>
      </UserInfo>
    </Owner>
    <PublishDate xmlns="230E9DF3-BE65-4C73-A93B-D1236EBD677E">2020-02-04T08:00:00+00:00</PublishDate>
    <lbla xmlns="b3bc04a5-d503-43b1-b98c-a8cf663329d9">
      <UserInfo>
        <DisplayName/>
        <AccountId xsi:nil="true"/>
        <AccountType/>
      </UserInfo>
    </lbla>
    <GenericHTML1 xmlns="230e9df3-be65-4c73-a93b-d1236ebd677e" xsi:nil="true"/>
    <k21a64daf20d4502b2796a1c6b8ce6c8 xmlns="230e9df3-be65-4c73-a93b-d1236ebd677e">
      <Terms xmlns="http://schemas.microsoft.com/office/infopath/2007/PartnerControls"/>
    </k21a64daf20d4502b2796a1c6b8ce6c8>
    <OwnersManager xmlns="230e9df3-be65-4c73-a93b-d1236ebd677e">
      <UserInfo>
        <DisplayName>Chris Shaffer</DisplayName>
        <AccountId>90873</AccountId>
        <AccountType/>
      </UserInfo>
    </OwnersManager>
    <Expire_x0020_Review xmlns="230e9df3-be65-4c73-a93b-d1236ebd677e">2021-02-28T08:00:00+00:00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customer ready</TermName>
          <TermId xmlns="http://schemas.microsoft.com/office/infopath/2007/PartnerControls">8986c41d-21c5-4f8f-8a12-ea4625b46858</TermId>
        </TermInfo>
      </Terms>
    </ConfidentialityTaxHTField0>
    <i7ea4c13ddfd467b9bb281d44c777b52 xmlns="230e9df3-be65-4c73-a93b-d1236ebd677e">
      <Terms xmlns="http://schemas.microsoft.com/office/infopath/2007/PartnerControls">
        <TermInfo xmlns="http://schemas.microsoft.com/office/infopath/2007/PartnerControls">
          <TermName xmlns="http://schemas.microsoft.com/office/infopath/2007/PartnerControls">documents</TermName>
          <TermId xmlns="http://schemas.microsoft.com/office/infopath/2007/PartnerControls">e037ed84-7d8e-4cbb-9c8f-61e80301a44f</TermId>
        </TermInfo>
      </Terms>
    </i7ea4c13ddfd467b9bb281d44c777b52>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Gear Up</TermName>
          <TermId xmlns="http://schemas.microsoft.com/office/infopath/2007/PartnerControls">5bd03d8b-c198-4367-bd72-be9dad12d703</TermId>
        </TermInfo>
        <TermInfo xmlns="http://schemas.microsoft.com/office/infopath/2007/PartnerControls">
          <TermName xmlns="http://schemas.microsoft.com/office/infopath/2007/PartnerControls">Microsoft Azure Domain</TermName>
          <TermId xmlns="http://schemas.microsoft.com/office/infopath/2007/PartnerControls">d600a391-d529-4311-892b-2c05c1ab2538</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s>
    </eb54ac91059940029a3cc8a4ff5af673>
    <PublishingPageContent xmlns="http://schemas.microsoft.com/sharepoint/v3" xsi:nil="true"/>
    <ContentID xmlns="230e9df3-be65-4c73-a93b-d1236ebd677e" xsi:nil="true"/>
    <Coowner xmlns="230e9df3-be65-4c73-a93b-d1236ebd677e">
      <UserInfo>
        <DisplayName>i:0#.f|membership|v-khah@microsoft.com</DisplayName>
        <AccountId>157981</AccountId>
        <AccountType/>
      </UserInfo>
      <UserInfo>
        <DisplayName>i:0#.f|membership|v-anmarv@microsoft.com</DisplayName>
        <AccountId>45</AccountId>
        <AccountType/>
      </UserInfo>
    </Coowner>
    <mafbf0bb15774bf782b6f7937f17c8ce xmlns="230e9df3-be65-4c73-a93b-d1236ebd677e">
      <Terms xmlns="http://schemas.microsoft.com/office/infopath/2007/PartnerControls">
        <TermInfo xmlns="http://schemas.microsoft.com/office/infopath/2007/PartnerControls">
          <TermName xmlns="http://schemas.microsoft.com/office/infopath/2007/PartnerControls">Business Development ＆ Strategy</TermName>
          <TermId xmlns="http://schemas.microsoft.com/office/infopath/2007/PartnerControls">e15e035a-c407-4f56-adf2-716c26e5bbdb</TermId>
        </TermInfo>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Services</TermName>
          <TermId xmlns="http://schemas.microsoft.com/office/infopath/2007/PartnerControls">31216a1b-ed7a-4548-8e47-1aa2e6048472</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s>
    </mafbf0bb15774bf782b6f7937f17c8ce>
    <ef109fd36bcf4bcd9dd945731030600b xmlns="230e9df3-be65-4c73-a93b-d1236ebd677e">
      <Terms xmlns="http://schemas.microsoft.com/office/infopath/2007/PartnerControls"/>
    </ef109fd36bcf4bcd9dd945731030600b>
    <ApplyWorkflowRules xmlns="230E9DF3-BE65-4C73-A93B-D1236EBD677E">Yes</ApplyWorkflowRules>
    <ec5b2ad5c27b45fb8a00a1f27c7ce1ae xmlns="230e9df3-be65-4c73-a93b-d1236ebd677e">
      <Terms xmlns="http://schemas.microsoft.com/office/infopath/2007/PartnerControls"/>
    </ec5b2ad5c27b45fb8a00a1f27c7ce1ae>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Azure Container Service</TermName>
          <TermId xmlns="http://schemas.microsoft.com/office/infopath/2007/PartnerControls">da55d66e-fdf8-469d-bdcd-bf23a5f5b4b3</TermId>
        </TermInfo>
        <TermInfo xmlns="http://schemas.microsoft.com/office/infopath/2007/PartnerControls">
          <TermName xmlns="http://schemas.microsoft.com/office/infopath/2007/PartnerControls">Azure Kubernetes Service</TermName>
          <TermId xmlns="http://schemas.microsoft.com/office/infopath/2007/PartnerControls">8613eadf-04d1-44ae-bd4e-24a6f3fb4a02</TermId>
        </TermInfo>
      </Terms>
    </bf80e81150e248c48aa8cffdf0021a1f>
    <m6d26e40ac264097a006193f92232ece xmlns="230e9df3-be65-4c73-a93b-d1236ebd677e">
      <Terms xmlns="http://schemas.microsoft.com/office/infopath/2007/PartnerControls">
        <TermInfo xmlns="http://schemas.microsoft.com/office/infopath/2007/PartnerControls">
          <TermName xmlns="http://schemas.microsoft.com/office/infopath/2007/PartnerControls">300 (advanced)</TermName>
          <TermId xmlns="http://schemas.microsoft.com/office/infopath/2007/PartnerControls">6a5f978f-2506-442d-86c2-7f294468d8c9</TermId>
        </TermInfo>
      </Terms>
    </m6d26e40ac264097a006193f92232ece>
    <b60f8d2dbb984f349d80d8196897f4d3 xmlns="230e9df3-be65-4c73-a93b-d1236ebd677e">
      <Terms xmlns="http://schemas.microsoft.com/office/infopath/2007/PartnerControls">
        <TermInfo xmlns="http://schemas.microsoft.com/office/infopath/2007/PartnerControls">
          <TermName xmlns="http://schemas.microsoft.com/office/infopath/2007/PartnerControls">Technical Solutions Professional</TermName>
          <TermId xmlns="http://schemas.microsoft.com/office/infopath/2007/PartnerControls">229bf17b-ced6-4bb8-a907-44ecc386f390</TermId>
        </TermInfo>
        <TermInfo xmlns="http://schemas.microsoft.com/office/infopath/2007/PartnerControls">
          <TermName xmlns="http://schemas.microsoft.com/office/infopath/2007/PartnerControls">Sales</TermName>
          <TermId xmlns="http://schemas.microsoft.com/office/infopath/2007/PartnerControls">72627068-acd7-4c1a-8b95-a0256be5dc9f</TermId>
        </TermInfo>
        <TermInfo xmlns="http://schemas.microsoft.com/office/infopath/2007/PartnerControls">
          <TermName xmlns="http://schemas.microsoft.com/office/infopath/2007/PartnerControls">Technical Sales</TermName>
          <TermId xmlns="http://schemas.microsoft.com/office/infopath/2007/PartnerControls">831f7989-43a4-4e48-852a-a5355978f47f</TermId>
        </TermInfo>
        <TermInfo xmlns="http://schemas.microsoft.com/office/infopath/2007/PartnerControls">
          <TermName xmlns="http://schemas.microsoft.com/office/infopath/2007/PartnerControls">Marketing</TermName>
          <TermId xmlns="http://schemas.microsoft.com/office/infopath/2007/PartnerControls">6bac43fe-835f-4207-8dba-9b6899aa3139</TermId>
        </TermInfo>
        <TermInfo xmlns="http://schemas.microsoft.com/office/infopath/2007/PartnerControls">
          <TermName xmlns="http://schemas.microsoft.com/office/infopath/2007/PartnerControls">Services</TermName>
          <TermId xmlns="http://schemas.microsoft.com/office/infopath/2007/PartnerControls">31216a1b-ed7a-4548-8e47-1aa2e6048472</TermId>
        </TermInfo>
      </Terms>
    </b60f8d2dbb984f349d80d8196897f4d3>
    <Thumbnail1 xmlns="230e9df3-be65-4c73-a93b-d1236ebd677e">
      <Url xsi:nil="true"/>
      <Description xsi:nil="true"/>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dkll xmlns="b3bc04a5-d503-43b1-b98c-a8cf663329d9" xsi:nil="true"/>
    <TaxKeywordTaxHTField xmlns="230e9df3-be65-4c73-a93b-d1236ebd677e">
      <Terms xmlns="http://schemas.microsoft.com/office/infopath/2007/PartnerControl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Priority Solution Areas</TermName>
          <TermId xmlns="http://schemas.microsoft.com/office/infopath/2007/PartnerControls">c23d8183-ce20-44cd-b13b-640d45c2d6c2</TermId>
        </TermInfo>
        <TermInfo xmlns="http://schemas.microsoft.com/office/infopath/2007/PartnerControls">
          <TermName xmlns="http://schemas.microsoft.com/office/infopath/2007/PartnerControls">Go To Market</TermName>
          <TermId xmlns="http://schemas.microsoft.com/office/infopath/2007/PartnerControls">f4d86be9-ad6a-4150-b338-918959af159e</TermId>
        </TermInfo>
        <TermInfo xmlns="http://schemas.microsoft.com/office/infopath/2007/PartnerControls">
          <TermName xmlns="http://schemas.microsoft.com/office/infopath/2007/PartnerControls">Cloud Application Development</TermName>
          <TermId xmlns="http://schemas.microsoft.com/office/infopath/2007/PartnerControls">3a7aceec-a821-419b-a538-072d1024ae27</TermId>
        </TermInfo>
        <TermInfo xmlns="http://schemas.microsoft.com/office/infopath/2007/PartnerControls">
          <TermName xmlns="http://schemas.microsoft.com/office/infopath/2007/PartnerControls">events</TermName>
          <TermId xmlns="http://schemas.microsoft.com/office/infopath/2007/PartnerControls">5536d709-e7d6-481a-975d-ce80f6473ae1</TermId>
        </TermInfo>
      </Terms>
    </i1b478372f814787abd313030b81fcb2>
    <b4224c12c78d42ea9b214de0badf8358 xmlns="230e9df3-be65-4c73-a93b-d1236ebd677e">
      <Terms xmlns="http://schemas.microsoft.com/office/infopath/2007/PartnerControls"/>
    </b4224c12c78d42ea9b214de0badf8358>
    <Update_x0020_Expiration_x0020_Date_x0020_For_x0020_Docset xmlns="b3bc04a5-d503-43b1-b98c-a8cf663329d9">
      <Url xsi:nil="true"/>
      <Description xsi:nil="true"/>
    </Update_x0020_Expiration_x0020_Date_x0020_For_x0020_Docset>
    <TaxCatchAll xmlns="230e9df3-be65-4c73-a93b-d1236ebd677e">
      <Value>973</Value>
      <Value>80</Value>
      <Value>1947</Value>
      <Value>522</Value>
      <Value>3094</Value>
      <Value>169</Value>
      <Value>3098</Value>
      <Value>3100</Value>
      <Value>602</Value>
      <Value>957</Value>
      <Value>3091</Value>
      <Value>3090</Value>
      <Value>3068</Value>
      <Value>2546</Value>
      <Value>3476</Value>
      <Value>3431</Value>
      <Value>2595</Value>
      <Value>131</Value>
      <Value>21</Value>
      <Value>656</Value>
      <Value>1455</Value>
      <Value>30</Value>
      <Value>29</Value>
      <Value>1628</Value>
      <Value>14</Value>
      <Value>20</Value>
      <Value>370</Value>
      <Value>31</Value>
      <Value>361</Value>
      <Value>1872</Value>
    </TaxCatchAll>
    <ParentID1 xmlns="230e9df3-be65-4c73-a93b-d1236ebd677e">G01KC-1-35037</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hub subset</TermName>
          <TermId xmlns="http://schemas.microsoft.com/office/infopath/2007/PartnerControls">c6bfd112-b986-4a0a-aa8d-90e767bfdfa6</TermId>
        </TermInfo>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products</TermName>
          <TermId xmlns="http://schemas.microsoft.com/office/infopath/2007/PartnerControls">2b247c5b-99da-46bc-8667-e75c62241e78</TermId>
        </TermInfo>
      </Terms>
    </m6c7b4717b6346e6a075a59dd47eac69>
    <k8073fd852084ec1ba6e2c8d5ade6bf8 xmlns="230e9df3-be65-4c73-a93b-d1236ebd677e">
      <Terms xmlns="http://schemas.microsoft.com/office/infopath/2007/PartnerControls">
        <TermInfo xmlns="http://schemas.microsoft.com/office/infopath/2007/PartnerControls">
          <TermName xmlns="http://schemas.microsoft.com/office/infopath/2007/PartnerControls">Applications and Infrastructure</TermName>
          <TermId xmlns="http://schemas.microsoft.com/office/infopath/2007/PartnerControls">f69679d5-ce87-4413-9040-82ea79c5c527</TermId>
        </TermInfo>
      </Terms>
    </k8073fd852084ec1ba6e2c8d5ade6bf8>
    <_dlc_DocId xmlns="230e9df3-be65-4c73-a93b-d1236ebd677e">G01KC-99682991-37389</_dlc_DocId>
    <_dlc_ExpireDateSaved xmlns="http://schemas.microsoft.com/sharepoint/v3" xsi:nil="true"/>
    <_dlc_ExpireDate xmlns="http://schemas.microsoft.com/sharepoint/v3">2021-03-30T07:00:00+00:00</_dlc_ExpireDate>
    <_dlc_DocIdUrl xmlns="230e9df3-be65-4c73-a93b-d1236ebd677e">
      <Url>https://microsoft.sharepoint.com/sites/Infopedia_G01KC/_layouts/15/DocIdRedir.aspx?ID=G01KC-99682991-37389</Url>
      <Description>G01KC-99682991-37389</Description>
    </_dlc_DocIdUrl>
  </documentManagement>
</p:properties>
</file>

<file path=customXml/item4.xml><?xml version="1.0" encoding="utf-8"?>
<VariableListDefinition name="AD_HOC" displayName="AD_HOC" id="19ff42f8-7c80-4d03-b2a8-436f0a70e8e2" isdomainofvalue="False" dataSourceId="5f24842a-4b06-402e-aaaf-be33f8b83085"/>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mso-contentType ?>
<FormTemplates xmlns="http://schemas.microsoft.com/sharepoint/v3/contenttype/forms">
  <Display>DocumentLibraryForm</Display>
  <Edit>DocumentLibraryForm</Edit>
  <New>DocumentLibraryForm</New>
</FormTemplates>
</file>

<file path=customXml/item7.xml><?xml version="1.0" encoding="utf-8"?>
<VariableList UniqueId="a9afb078-73b4-4775-9dab-a516f2b7710d" Name="System" ContentType="XML" MajorVersion="0" MinorVersion="1" isLocalCopy="False" IsBaseObject="False" DataSourceId="b8316fa1-951f-4167-a7bb-a46841d4a2bd" DataSourceMajorVersion="0" DataSourceMinorVersion="1"/>
</file>

<file path=customXml/item8.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9.xml><?xml version="1.0" encoding="utf-8"?>
<VariableListDefinition name="System" displayName="System" id="a9afb078-73b4-4775-9dab-a516f2b7710d" isdomainofvalue="False" dataSourceId="b8316fa1-951f-4167-a7bb-a46841d4a2bd"/>
</file>

<file path=customXml/itemProps1.xml><?xml version="1.0" encoding="utf-8"?>
<ds:datastoreItem xmlns:ds="http://schemas.openxmlformats.org/officeDocument/2006/customXml" ds:itemID="{344C27C1-B575-4486-B8B7-2D3F761DED0D}">
  <ds:schemaRefs>
    <ds:schemaRef ds:uri="office.server.policy"/>
  </ds:schemaRefs>
</ds:datastoreItem>
</file>

<file path=customXml/itemProps10.xml><?xml version="1.0" encoding="utf-8"?>
<ds:datastoreItem xmlns:ds="http://schemas.openxmlformats.org/officeDocument/2006/customXml" ds:itemID="{2DD45C8D-AB3D-4006-A154-23AC28ABCC6B}">
  <ds:schemaRefs/>
</ds:datastoreItem>
</file>

<file path=customXml/itemProps11.xml><?xml version="1.0" encoding="utf-8"?>
<ds:datastoreItem xmlns:ds="http://schemas.openxmlformats.org/officeDocument/2006/customXml" ds:itemID="{121624AD-995B-4158-A330-1B75FB918046}">
  <ds:schemaRefs/>
</ds:datastoreItem>
</file>

<file path=customXml/itemProps12.xml><?xml version="1.0" encoding="utf-8"?>
<ds:datastoreItem xmlns:ds="http://schemas.openxmlformats.org/officeDocument/2006/customXml" ds:itemID="{4F604816-C42E-43CC-B23E-B0343FED20AE}">
  <ds:schemaRefs/>
</ds:datastoreItem>
</file>

<file path=customXml/itemProps13.xml><?xml version="1.0" encoding="utf-8"?>
<ds:datastoreItem xmlns:ds="http://schemas.openxmlformats.org/officeDocument/2006/customXml" ds:itemID="{3F071119-64F0-4255-BDE2-E90B817E25C3}">
  <ds:schemaRefs/>
</ds:datastoreItem>
</file>

<file path=customXml/itemProps2.xml><?xml version="1.0" encoding="utf-8"?>
<ds:datastoreItem xmlns:ds="http://schemas.openxmlformats.org/officeDocument/2006/customXml" ds:itemID="{7D6D7F74-6062-4DC3-B263-EAD58D01BA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15BCB2F-94A2-4F68-9F7C-46E28C12CA13}">
  <ds:schemaRefs>
    <ds:schemaRef ds:uri="http://purl.org/dc/terms/"/>
    <ds:schemaRef ds:uri="http://purl.org/dc/dcmitype/"/>
    <ds:schemaRef ds:uri="http://schemas.microsoft.com/office/2006/documentManagement/types"/>
    <ds:schemaRef ds:uri="http://schemas.microsoft.com/office/2006/metadata/properties"/>
    <ds:schemaRef ds:uri="http://schemas.openxmlformats.org/package/2006/metadata/core-properties"/>
    <ds:schemaRef ds:uri="17e5faa5-8919-480b-a1bf-168c14aff159"/>
    <ds:schemaRef ds:uri="http://purl.org/dc/elements/1.1/"/>
    <ds:schemaRef ds:uri="http://schemas.microsoft.com/office/infopath/2007/PartnerControls"/>
    <ds:schemaRef ds:uri="25d45fad-752f-4e10-a5e2-60d3ff5a876f"/>
    <ds:schemaRef ds:uri="http://www.w3.org/XML/1998/namespace"/>
    <ds:schemaRef ds:uri="b3bc04a5-d503-43b1-b98c-a8cf663329d9"/>
    <ds:schemaRef ds:uri="230e9df3-be65-4c73-a93b-d1236ebd677e"/>
    <ds:schemaRef ds:uri="230E9DF3-BE65-4C73-A93B-D1236EBD677E"/>
    <ds:schemaRef ds:uri="http://schemas.microsoft.com/sharepoint/v3"/>
  </ds:schemaRefs>
</ds:datastoreItem>
</file>

<file path=customXml/itemProps4.xml><?xml version="1.0" encoding="utf-8"?>
<ds:datastoreItem xmlns:ds="http://schemas.openxmlformats.org/officeDocument/2006/customXml" ds:itemID="{E8E68D05-C08E-4403-BBC3-D9A2DDD5AA7E}">
  <ds:schemaRefs/>
</ds:datastoreItem>
</file>

<file path=customXml/itemProps5.xml><?xml version="1.0" encoding="utf-8"?>
<ds:datastoreItem xmlns:ds="http://schemas.openxmlformats.org/officeDocument/2006/customXml" ds:itemID="{1CE0F4B3-341F-4602-837E-E187FB5AB791}">
  <ds:schemaRefs>
    <ds:schemaRef ds:uri="Microsoft.SharePoint.Taxonomy.ContentTypeSync"/>
  </ds:schemaRefs>
</ds:datastoreItem>
</file>

<file path=customXml/itemProps6.xml><?xml version="1.0" encoding="utf-8"?>
<ds:datastoreItem xmlns:ds="http://schemas.openxmlformats.org/officeDocument/2006/customXml" ds:itemID="{FFEF950D-EC76-450F-B80B-DEF52FA34617}">
  <ds:schemaRefs>
    <ds:schemaRef ds:uri="http://schemas.microsoft.com/sharepoint/v3/contenttype/forms"/>
  </ds:schemaRefs>
</ds:datastoreItem>
</file>

<file path=customXml/itemProps7.xml><?xml version="1.0" encoding="utf-8"?>
<ds:datastoreItem xmlns:ds="http://schemas.openxmlformats.org/officeDocument/2006/customXml" ds:itemID="{E3A4C92C-5CBF-455B-9612-3A12FC3D83D4}">
  <ds:schemaRefs/>
</ds:datastoreItem>
</file>

<file path=customXml/itemProps8.xml><?xml version="1.0" encoding="utf-8"?>
<ds:datastoreItem xmlns:ds="http://schemas.openxmlformats.org/officeDocument/2006/customXml" ds:itemID="{547E8D85-5EC5-4B29-90D9-DD6A8BC0DF8B}">
  <ds:schemaRefs>
    <ds:schemaRef ds:uri="http://schemas.microsoft.com/sharepoint/events"/>
  </ds:schemaRefs>
</ds:datastoreItem>
</file>

<file path=customXml/itemProps9.xml><?xml version="1.0" encoding="utf-8"?>
<ds:datastoreItem xmlns:ds="http://schemas.openxmlformats.org/officeDocument/2006/customXml" ds:itemID="{2D8746E0-2A2C-486B-9C85-0649D9950081}">
  <ds:schemaRefs/>
</ds:datastoreItem>
</file>

<file path=docProps/app.xml><?xml version="1.0" encoding="utf-8"?>
<Properties xmlns="http://schemas.openxmlformats.org/officeDocument/2006/extended-properties" xmlns:vt="http://schemas.openxmlformats.org/officeDocument/2006/docPropsVTypes">
  <TotalTime>0</TotalTime>
  <Words>3315</Words>
  <Application>Microsoft Macintosh PowerPoint</Application>
  <PresentationFormat>Widescreen</PresentationFormat>
  <Paragraphs>498</Paragraphs>
  <Slides>30</Slides>
  <Notes>30</Notes>
  <HiddenSlides>0</HiddenSlides>
  <MMClips>0</MMClips>
  <ScaleCrop>false</ScaleCrop>
  <HeadingPairs>
    <vt:vector size="6" baseType="variant">
      <vt:variant>
        <vt:lpstr>Fonts Used</vt:lpstr>
      </vt:variant>
      <vt:variant>
        <vt:i4>8</vt:i4>
      </vt:variant>
      <vt:variant>
        <vt:lpstr>Theme</vt:lpstr>
      </vt:variant>
      <vt:variant>
        <vt:i4>11</vt:i4>
      </vt:variant>
      <vt:variant>
        <vt:lpstr>Slide Titles</vt:lpstr>
      </vt:variant>
      <vt:variant>
        <vt:i4>30</vt:i4>
      </vt:variant>
    </vt:vector>
  </HeadingPairs>
  <TitlesOfParts>
    <vt:vector size="49" baseType="lpstr">
      <vt:lpstr>Arial</vt:lpstr>
      <vt:lpstr>Calibri</vt:lpstr>
      <vt:lpstr>Consolas</vt:lpstr>
      <vt:lpstr>Segoe UI</vt:lpstr>
      <vt:lpstr>Segoe UI Light</vt:lpstr>
      <vt:lpstr>Segoe UI Semibold</vt:lpstr>
      <vt:lpstr>Segoe UI Semilight</vt:lpstr>
      <vt:lpstr>Wingdings</vt:lpstr>
      <vt:lpstr>Dynamics 365</vt:lpstr>
      <vt:lpstr>WHITE TEMPLATE</vt:lpstr>
      <vt:lpstr>Microsoft 365 PPT Template - 2018</vt:lpstr>
      <vt:lpstr>1_9-51052_Microsoft_Inspire_Template_Dark</vt:lpstr>
      <vt:lpstr>2_SMSG Readiness Master Template 16x9</vt:lpstr>
      <vt:lpstr>3_WHITE TEMPLATE</vt:lpstr>
      <vt:lpstr>Black Template</vt:lpstr>
      <vt:lpstr>2_Microsoft 365 PPT Template - 2018</vt:lpstr>
      <vt:lpstr>1_White Template</vt:lpstr>
      <vt:lpstr>2_White Template</vt:lpstr>
      <vt:lpstr>1_Dynamics 365</vt:lpstr>
      <vt:lpstr>Cloud native technology journey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Applications on Azure</dc:title>
  <dc:creator/>
  <cp:keywords/>
  <cp:lastModifiedBy/>
  <cp:revision>2</cp:revision>
  <dcterms:created xsi:type="dcterms:W3CDTF">2019-11-20T21:18:04Z</dcterms:created>
  <dcterms:modified xsi:type="dcterms:W3CDTF">2020-02-24T20:22:47Z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ewsType">
    <vt:lpwstr/>
  </property>
  <property fmtid="{D5CDD505-2E9C-101B-9397-08002B2CF9AE}" pid="3" name="TaxKeyword">
    <vt:lpwstr/>
  </property>
  <property fmtid="{D5CDD505-2E9C-101B-9397-08002B2CF9AE}" pid="4" name="LastSharedByUser">
    <vt:lpwstr>saoutalh@microsoft.com</vt:lpwstr>
  </property>
  <property fmtid="{D5CDD505-2E9C-101B-9397-08002B2CF9AE}" pid="5" name="_dlc_policyId">
    <vt:lpwstr>0x0101000E4CB7077FEE4FF7AE86D4A500EEC780030016C849C62B10EB41ACA8C7EEDEF40BB20099ECF64382448D48A56095091C66B1A9|-661092312</vt:lpwstr>
  </property>
  <property fmtid="{D5CDD505-2E9C-101B-9397-08002B2CF9AE}" pid="6" name="Region">
    <vt:lpwstr/>
  </property>
  <property fmtid="{D5CDD505-2E9C-101B-9397-08002B2CF9AE}" pid="7" name="Confidentiality">
    <vt:lpwstr>14;#customer ready|8986c41d-21c5-4f8f-8a12-ea4625b46858</vt:lpwstr>
  </property>
  <property fmtid="{D5CDD505-2E9C-101B-9397-08002B2CF9AE}" pid="8" name="ContentTypeId">
    <vt:lpwstr>0x0101000E4CB7077FEE4FF7AE86D4A500EEC780030016C849C62B10EB41ACA8C7EEDEF40BB20099ECF64382448D48A56095091C66B1A9</vt:lpwstr>
  </property>
  <property fmtid="{D5CDD505-2E9C-101B-9397-08002B2CF9AE}" pid="9" name="Industries">
    <vt:lpwstr/>
  </property>
  <property fmtid="{D5CDD505-2E9C-101B-9397-08002B2CF9AE}" pid="10" name="MSProducts">
    <vt:lpwstr/>
  </property>
  <property fmtid="{D5CDD505-2E9C-101B-9397-08002B2CF9AE}" pid="11" name="Audience">
    <vt:lpwstr/>
  </property>
  <property fmtid="{D5CDD505-2E9C-101B-9397-08002B2CF9AE}" pid="12" name="Competitors">
    <vt:lpwstr/>
  </property>
  <property fmtid="{D5CDD505-2E9C-101B-9397-08002B2CF9AE}" pid="13" name="ComplianceAssetId">
    <vt:lpwstr/>
  </property>
  <property fmtid="{D5CDD505-2E9C-101B-9397-08002B2CF9AE}" pid="14" name="ExperienceContentType">
    <vt:lpwstr/>
  </property>
  <property fmtid="{D5CDD505-2E9C-101B-9397-08002B2CF9AE}" pid="15" name="TemplateUrl">
    <vt:lpwstr/>
  </property>
  <property fmtid="{D5CDD505-2E9C-101B-9397-08002B2CF9AE}" pid="16" name="SMSGDomain">
    <vt:lpwstr>1628;#Gear Up|5bd03d8b-c198-4367-bd72-be9dad12d703;#20;#Microsoft Azure Domain|d600a391-d529-4311-892b-2c05c1ab2538;#21;#Intelligent Cloud|adc2fe87-c79a-4ded-a449-3f86b954069d</vt:lpwstr>
  </property>
  <property fmtid="{D5CDD505-2E9C-101B-9397-08002B2CF9AE}" pid="17" name="LastSharedByTime">
    <vt:filetime>2018-04-26T03:45:40Z</vt:filetime>
  </property>
  <property fmtid="{D5CDD505-2E9C-101B-9397-08002B2CF9AE}" pid="18" name="BusinessArchitecture">
    <vt:lpwstr>2546;#Applications and Infrastructure|f69679d5-ce87-4413-9040-82ea79c5c527</vt:lpwstr>
  </property>
  <property fmtid="{D5CDD505-2E9C-101B-9397-08002B2CF9AE}" pid="19" name="MSIP_Label_f42aa342-8706-4288-bd11-ebb85995028c_SetDate">
    <vt:lpwstr>2018-10-01T15:27:57.5609920Z</vt:lpwstr>
  </property>
  <property fmtid="{D5CDD505-2E9C-101B-9397-08002B2CF9AE}" pid="20" name="Products">
    <vt:lpwstr>80;#Azure platform|df6aaec2-d07c-4319-b510-15a691aea35b;#2595;#Azure Container Service|da55d66e-fdf8-469d-bdcd-bf23a5f5b4b3;#3431;#Azure Kubernetes Service|8613eadf-04d1-44ae-bd4e-24a6f3fb4a02</vt:lpwstr>
  </property>
  <property fmtid="{D5CDD505-2E9C-101B-9397-08002B2CF9AE}" pid="21" name="MSIP_Label_f42aa342-8706-4288-bd11-ebb85995028c_SiteId">
    <vt:lpwstr>72f988bf-86f1-41af-91ab-2d7cd011db47</vt:lpwstr>
  </property>
  <property fmtid="{D5CDD505-2E9C-101B-9397-08002B2CF9AE}" pid="22" name="MSIP_Label_f42aa342-8706-4288-bd11-ebb85995028c_Name">
    <vt:lpwstr>General</vt:lpwstr>
  </property>
  <property fmtid="{D5CDD505-2E9C-101B-9397-08002B2CF9AE}" pid="23" name="MSIP_Label_f42aa342-8706-4288-bd11-ebb85995028c_Extended_MSFT_Method">
    <vt:lpwstr>Automatic</vt:lpwstr>
  </property>
  <property fmtid="{D5CDD505-2E9C-101B-9397-08002B2CF9AE}" pid="24" name="l6f004f21209409da86a713c0f24627d">
    <vt:lpwstr/>
  </property>
  <property fmtid="{D5CDD505-2E9C-101B-9397-08002B2CF9AE}" pid="25" name="MSProductsTaxHTField0">
    <vt:lpwstr/>
  </property>
  <property fmtid="{D5CDD505-2E9C-101B-9397-08002B2CF9AE}" pid="26" name="MSIP_Label_f42aa342-8706-4288-bd11-ebb85995028c_Owner">
    <vt:lpwstr>v-caicha@microsoft.com</vt:lpwstr>
  </property>
  <property fmtid="{D5CDD505-2E9C-101B-9397-08002B2CF9AE}" pid="27" name="_docset_NoMedatataSyncRequired">
    <vt:lpwstr>False</vt:lpwstr>
  </property>
  <property fmtid="{D5CDD505-2E9C-101B-9397-08002B2CF9AE}" pid="28" name="e8080b0481964c759b2c36ae49591b31">
    <vt:lpwstr/>
  </property>
  <property fmtid="{D5CDD505-2E9C-101B-9397-08002B2CF9AE}" pid="29" name="TechnicalLevel">
    <vt:lpwstr>3068;#300 (advanced)|6a5f978f-2506-442d-86c2-7f294468d8c9</vt:lpwstr>
  </property>
  <property fmtid="{D5CDD505-2E9C-101B-9397-08002B2CF9AE}" pid="30" name="display_urn">
    <vt:lpwstr>Aanand Ramachandran;Josh Schnell;Jason Hansen;Chad Ray;Lachie Evenson;Joe Kavanaugh (Cadence Preferred);Gabe Monroy;Tammy Smith Monnot;Sunita Yadav;Tim Meyer;Roiy Zysman;Ali Vira</vt:lpwstr>
  </property>
  <property fmtid="{D5CDD505-2E9C-101B-9397-08002B2CF9AE}" pid="31" name="Audiences">
    <vt:lpwstr/>
  </property>
  <property fmtid="{D5CDD505-2E9C-101B-9397-08002B2CF9AE}" pid="32" name="SMSG Items">
    <vt:lpwstr>3091;#documents|e037ed84-7d8e-4cbb-9c8f-61e80301a44f</vt:lpwstr>
  </property>
  <property fmtid="{D5CDD505-2E9C-101B-9397-08002B2CF9AE}" pid="33" name="Solution Areas">
    <vt:lpwstr>3476;#Applications and Infrastructure|f69679d5-ce87-4413-9040-82ea79c5c527</vt:lpwstr>
  </property>
  <property fmtid="{D5CDD505-2E9C-101B-9397-08002B2CF9AE}" pid="34" name="Sensitivity">
    <vt:lpwstr>General</vt:lpwstr>
  </property>
  <property fmtid="{D5CDD505-2E9C-101B-9397-08002B2CF9AE}" pid="35" name="ldac8aee9d1f469e8cd8c3f8d6a615f2">
    <vt:lpwstr/>
  </property>
  <property fmtid="{D5CDD505-2E9C-101B-9397-08002B2CF9AE}" pid="36" name="xd_Signature">
    <vt:bool>false</vt:bool>
  </property>
  <property fmtid="{D5CDD505-2E9C-101B-9397-08002B2CF9AE}" pid="37" name="EmployeeRole">
    <vt:lpwstr/>
  </property>
  <property fmtid="{D5CDD505-2E9C-101B-9397-08002B2CF9AE}" pid="38" name="NewsTopic">
    <vt:lpwstr/>
  </property>
  <property fmtid="{D5CDD505-2E9C-101B-9397-08002B2CF9AE}" pid="39" name="SharedWithUsers">
    <vt:lpwstr>136442;#Chakir Kamkam;#11226;#Andrea Becerra Baca;#164542;#Devpal Khot;#130988;#Idan Shahar;#139709;#Alaa Shehebar</vt:lpwstr>
  </property>
  <property fmtid="{D5CDD505-2E9C-101B-9397-08002B2CF9AE}" pid="40" name="Product">
    <vt:lpwstr/>
  </property>
  <property fmtid="{D5CDD505-2E9C-101B-9397-08002B2CF9AE}" pid="41" name="Roles">
    <vt:lpwstr>602;#Technical Solutions Professional|229bf17b-ced6-4bb8-a907-44ecc386f390;#656;#Sales|72627068-acd7-4c1a-8b95-a0256be5dc9f;#361;#Technical Sales|831f7989-43a4-4e48-852a-a5355978f47f;#957;#Marketing|6bac43fe-835f-4207-8dba-9b6899aa3139;#973;#Services|3121</vt:lpwstr>
  </property>
  <property fmtid="{D5CDD505-2E9C-101B-9397-08002B2CF9AE}" pid="42" name="Event1">
    <vt:lpwstr>217;#Unassigned|e51362f4-782c-41a8-bb7b-e0cfc8669933</vt:lpwstr>
  </property>
  <property fmtid="{D5CDD505-2E9C-101B-9397-08002B2CF9AE}" pid="43" name="ItemRetentionFormula">
    <vt:lpwstr>&lt;formula id="Microsoft.Office.RecordsManagement.PolicyFeatures.Expiration.Formula.BuiltIn"&gt;&lt;number&gt;30&lt;/number&gt;&lt;property&gt;Expire_x005f_x0020_Review&lt;/property&gt;&lt;propertyId&gt;4efb7b69-53dd-4711-a372-96a7c80c7a38&lt;/propertyId&gt;&lt;period&gt;days&lt;/period&gt;&lt;/formula&gt;</vt:lpwstr>
  </property>
  <property fmtid="{D5CDD505-2E9C-101B-9397-08002B2CF9AE}" pid="44" name="NewsSource">
    <vt:lpwstr/>
  </property>
  <property fmtid="{D5CDD505-2E9C-101B-9397-08002B2CF9AE}" pid="45" name="MSProfessions">
    <vt:lpwstr>3090;#Business Development ＆ Strategy|e15e035a-c407-4f56-adf2-716c26e5bbdb;#3094;#Sales|72627068-acd7-4c1a-8b95-a0256be5dc9f;#3098;#Services|31216a1b-ed7a-4548-8e47-1aa2e6048472;#3100;#Marketing|6bac43fe-835f-4207-8dba-9b6899aa3139</vt:lpwstr>
  </property>
  <property fmtid="{D5CDD505-2E9C-101B-9397-08002B2CF9AE}" pid="46" name="SMSGTags">
    <vt:lpwstr/>
  </property>
  <property fmtid="{D5CDD505-2E9C-101B-9397-08002B2CF9AE}" pid="47" name="_dlc_DocIdItemGuid">
    <vt:lpwstr>38135e9c-5fe0-4ff4-8599-3815af7ccd48</vt:lpwstr>
  </property>
  <property fmtid="{D5CDD505-2E9C-101B-9397-08002B2CF9AE}" pid="48" name="MSPhysicalGeography">
    <vt:lpwstr/>
  </property>
  <property fmtid="{D5CDD505-2E9C-101B-9397-08002B2CF9AE}" pid="49" name="j3562c58ee414e028925bc902cfc01a1">
    <vt:lpwstr/>
  </property>
  <property fmtid="{D5CDD505-2E9C-101B-9397-08002B2CF9AE}" pid="50" name="EnterpriseDomainTags">
    <vt:lpwstr/>
  </property>
  <property fmtid="{D5CDD505-2E9C-101B-9397-08002B2CF9AE}" pid="51" name="Segments">
    <vt:lpwstr/>
  </property>
  <property fmtid="{D5CDD505-2E9C-101B-9397-08002B2CF9AE}" pid="52" name="Partners">
    <vt:lpwstr/>
  </property>
  <property fmtid="{D5CDD505-2E9C-101B-9397-08002B2CF9AE}" pid="53" name="la4444b61d19467597d63190b69ac227">
    <vt:lpwstr/>
  </property>
  <property fmtid="{D5CDD505-2E9C-101B-9397-08002B2CF9AE}" pid="54" name="ActivitiesAndPrograms">
    <vt:lpwstr>1947;#Priority Solution Areas|c23d8183-ce20-44cd-b13b-640d45c2d6c2;#1455;#Go To Market|f4d86be9-ad6a-4150-b338-918959af159e;#1872;#Cloud Application Development|3a7aceec-a821-419b-a538-072d1024ae27;#522;#events|5536d709-e7d6-481a-975d-ce80f6473ae1</vt:lpwstr>
  </property>
  <property fmtid="{D5CDD505-2E9C-101B-9397-08002B2CF9AE}" pid="55" name="Topics">
    <vt:lpwstr>30;#hub subset|c6bfd112-b986-4a0a-aa8d-90e767bfdfa6;#29;#features|94b87768-f145-4764-adbd-fec700e47348;#131;#products|2b247c5b-99da-46bc-8667-e75c62241e78</vt:lpwstr>
  </property>
  <property fmtid="{D5CDD505-2E9C-101B-9397-08002B2CF9AE}" pid="56" name="Groups">
    <vt:lpwstr>31;#Azure Marketing|0958c357-5252-473f-8b4e-42f27525a99d</vt:lpwstr>
  </property>
  <property fmtid="{D5CDD505-2E9C-101B-9397-08002B2CF9AE}" pid="57" name="Languages">
    <vt:lpwstr/>
  </property>
  <property fmtid="{D5CDD505-2E9C-101B-9397-08002B2CF9AE}" pid="58" name="of67e5d4b76f4a9db8769983fda9cec0">
    <vt:lpwstr/>
  </property>
  <property fmtid="{D5CDD505-2E9C-101B-9397-08002B2CF9AE}" pid="59" name="MSIP_Label_f42aa342-8706-4288-bd11-ebb85995028c_Application">
    <vt:lpwstr>Microsoft Azure Information Protection</vt:lpwstr>
  </property>
  <property fmtid="{D5CDD505-2E9C-101B-9397-08002B2CF9AE}" pid="60" name="MSIP_Label_f42aa342-8706-4288-bd11-ebb85995028c_Enabled">
    <vt:lpwstr>True</vt:lpwstr>
  </property>
  <property fmtid="{D5CDD505-2E9C-101B-9397-08002B2CF9AE}" pid="61" name="xd_ProgID">
    <vt:lpwstr/>
  </property>
  <property fmtid="{D5CDD505-2E9C-101B-9397-08002B2CF9AE}" pid="62" name="ItemType">
    <vt:lpwstr>169;#presentations|317da5a4-398e-4c38-b265-afd519770055;#370;#technical readiness documents|6d304042-88b7-4f44-95c7-88bf25e33a0e</vt:lpwstr>
  </property>
</Properties>
</file>